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7" r:id="rId3"/>
    <p:sldId id="258" r:id="rId4"/>
    <p:sldId id="259" r:id="rId5"/>
    <p:sldId id="263" r:id="rId6"/>
    <p:sldId id="264" r:id="rId7"/>
    <p:sldId id="265" r:id="rId8"/>
    <p:sldId id="272" r:id="rId9"/>
    <p:sldId id="260" r:id="rId10"/>
    <p:sldId id="274" r:id="rId11"/>
    <p:sldId id="273" r:id="rId12"/>
    <p:sldId id="275"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261" r:id="rId26"/>
    <p:sldId id="262" r:id="rId27"/>
    <p:sldId id="266" r:id="rId28"/>
    <p:sldId id="267" r:id="rId29"/>
    <p:sldId id="268" r:id="rId30"/>
    <p:sldId id="269" r:id="rId31"/>
    <p:sldId id="270" r:id="rId32"/>
    <p:sldId id="271"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65" d="100"/>
          <a:sy n="65" d="100"/>
        </p:scale>
        <p:origin x="-1296" y="-6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94FD9D6-A176-4A69-88E0-749FFA065B60}" type="datetimeFigureOut">
              <a:rPr lang="en-US" smtClean="0"/>
              <a:pPr/>
              <a:t>3/15/2025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EB655D-4FE8-48B3-AD28-01A3810E1D4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6994304-706C-4530-9137-9B65DE11249E}" type="datetime1">
              <a:rPr lang="en-US" smtClean="0"/>
              <a:pPr/>
              <a:t>3/15/2025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B1F6EF-F29C-439F-8FBD-221995C6D808}" type="datetime1">
              <a:rPr lang="en-US" smtClean="0"/>
              <a:pPr/>
              <a:t>3/15/2025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287862B-010F-4503-8EB5-4EF943BEC967}" type="datetime1">
              <a:rPr lang="en-US" smtClean="0"/>
              <a:pPr/>
              <a:t>3/15/2025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06E39A-50EF-4D73-BA2D-88665D85C399}" type="datetime1">
              <a:rPr lang="en-US" smtClean="0"/>
              <a:pPr/>
              <a:t>3/15/2025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7A9A59C-163B-46A8-BBD7-B2D4C76A0345}" type="datetime1">
              <a:rPr lang="en-US" smtClean="0"/>
              <a:pPr/>
              <a:t>3/15/2025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EB6AA71-354A-4DF1-9567-37A4493CE49B}" type="datetime1">
              <a:rPr lang="en-US" smtClean="0"/>
              <a:pPr/>
              <a:t>3/15/2025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D40FD16-76F0-432B-8523-0828763528EF}" type="datetime1">
              <a:rPr lang="en-US" smtClean="0"/>
              <a:pPr/>
              <a:t>3/15/2025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560AB0D-D959-4E61-9F52-55430D8DB239}" type="datetime1">
              <a:rPr lang="en-US" smtClean="0"/>
              <a:pPr/>
              <a:t>3/15/2025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C52EB3-BEA9-4990-B4C8-BCCC0D0936ED}" type="datetime1">
              <a:rPr lang="en-US" smtClean="0"/>
              <a:pPr/>
              <a:t>3/15/2025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C49A20A-0B8F-47D8-AAD4-35CF77F83D03}" type="datetime1">
              <a:rPr lang="en-US" smtClean="0"/>
              <a:pPr/>
              <a:t>3/15/2025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B9CF19F-18B3-465E-BFC8-B07C2F6D25CC}" type="datetime1">
              <a:rPr lang="en-US" smtClean="0"/>
              <a:pPr/>
              <a:t>3/15/2025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4BC708-5FBA-46FA-B4EE-5C349A190269}" type="datetime1">
              <a:rPr lang="en-US" smtClean="0"/>
              <a:pPr/>
              <a:t>3/15/2025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533400"/>
            <a:ext cx="8077200" cy="1905000"/>
          </a:xfrm>
        </p:spPr>
        <p:txBody>
          <a:bodyPr>
            <a:normAutofit/>
          </a:bodyPr>
          <a:lstStyle/>
          <a:p>
            <a:r>
              <a:rPr lang="en-US" b="1" dirty="0" smtClean="0"/>
              <a:t>Presentation on Snake Ladder</a:t>
            </a:r>
            <a:br>
              <a:rPr lang="en-US" b="1" dirty="0" smtClean="0"/>
            </a:br>
            <a:r>
              <a:rPr lang="en-US" b="1" dirty="0" smtClean="0"/>
              <a:t>Game</a:t>
            </a:r>
            <a:endParaRPr lang="en-US" b="1" dirty="0"/>
          </a:p>
        </p:txBody>
      </p:sp>
      <p:sp>
        <p:nvSpPr>
          <p:cNvPr id="3" name="Subtitle 2"/>
          <p:cNvSpPr>
            <a:spLocks noGrp="1"/>
          </p:cNvSpPr>
          <p:nvPr>
            <p:ph type="subTitle" idx="1"/>
          </p:nvPr>
        </p:nvSpPr>
        <p:spPr>
          <a:xfrm>
            <a:off x="1143000" y="2819400"/>
            <a:ext cx="7239000" cy="3048000"/>
          </a:xfrm>
        </p:spPr>
        <p:txBody>
          <a:bodyPr>
            <a:normAutofit/>
          </a:bodyPr>
          <a:lstStyle/>
          <a:p>
            <a:r>
              <a:rPr lang="en-US" sz="2400" b="1" dirty="0" smtClean="0">
                <a:solidFill>
                  <a:schemeClr val="tx1"/>
                </a:solidFill>
                <a:latin typeface="Arial" pitchFamily="34" charset="0"/>
                <a:cs typeface="Arial" pitchFamily="34" charset="0"/>
              </a:rPr>
              <a:t>Presented By</a:t>
            </a:r>
          </a:p>
          <a:p>
            <a:r>
              <a:rPr lang="en-US" sz="2400" b="1" dirty="0" smtClean="0">
                <a:solidFill>
                  <a:schemeClr val="tx1"/>
                </a:solidFill>
                <a:latin typeface="Arial" pitchFamily="34" charset="0"/>
                <a:cs typeface="Arial" pitchFamily="34" charset="0"/>
              </a:rPr>
              <a:t>[Sheikh Muhammad </a:t>
            </a:r>
            <a:r>
              <a:rPr lang="en-US" sz="2400" b="1" dirty="0" err="1" smtClean="0">
                <a:solidFill>
                  <a:schemeClr val="tx1"/>
                </a:solidFill>
                <a:latin typeface="Arial" pitchFamily="34" charset="0"/>
                <a:cs typeface="Arial" pitchFamily="34" charset="0"/>
              </a:rPr>
              <a:t>Samir</a:t>
            </a:r>
            <a:r>
              <a:rPr lang="en-US" sz="2400" b="1" dirty="0" smtClean="0">
                <a:solidFill>
                  <a:schemeClr val="tx1"/>
                </a:solidFill>
                <a:latin typeface="Arial" pitchFamily="34" charset="0"/>
                <a:cs typeface="Arial" pitchFamily="34" charset="0"/>
              </a:rPr>
              <a:t> </a:t>
            </a:r>
            <a:r>
              <a:rPr lang="en-US" sz="2400" b="1" dirty="0" err="1" smtClean="0">
                <a:solidFill>
                  <a:schemeClr val="tx1"/>
                </a:solidFill>
                <a:latin typeface="Arial" pitchFamily="34" charset="0"/>
                <a:cs typeface="Arial" pitchFamily="34" charset="0"/>
              </a:rPr>
              <a:t>Hoda</a:t>
            </a:r>
            <a:r>
              <a:rPr lang="en-US" sz="2400" b="1" dirty="0" smtClean="0">
                <a:solidFill>
                  <a:schemeClr val="tx1"/>
                </a:solidFill>
                <a:latin typeface="Arial" pitchFamily="34" charset="0"/>
                <a:cs typeface="Arial" pitchFamily="34" charset="0"/>
              </a:rPr>
              <a:t>] [THA081BCT036]</a:t>
            </a:r>
          </a:p>
          <a:p>
            <a:r>
              <a:rPr lang="en-US" sz="2400" b="1" dirty="0" smtClean="0">
                <a:solidFill>
                  <a:schemeClr val="tx1"/>
                </a:solidFill>
                <a:latin typeface="Arial" pitchFamily="34" charset="0"/>
                <a:cs typeface="Arial" pitchFamily="34" charset="0"/>
              </a:rPr>
              <a:t>[</a:t>
            </a:r>
            <a:r>
              <a:rPr lang="en-US" sz="2400" b="1" dirty="0" err="1" smtClean="0">
                <a:solidFill>
                  <a:schemeClr val="tx1"/>
                </a:solidFill>
                <a:latin typeface="Arial" pitchFamily="34" charset="0"/>
                <a:cs typeface="Arial" pitchFamily="34" charset="0"/>
              </a:rPr>
              <a:t>Shishir</a:t>
            </a:r>
            <a:r>
              <a:rPr lang="en-US" sz="2400" b="1" dirty="0" smtClean="0">
                <a:solidFill>
                  <a:schemeClr val="tx1"/>
                </a:solidFill>
                <a:latin typeface="Arial" pitchFamily="34" charset="0"/>
                <a:cs typeface="Arial" pitchFamily="34" charset="0"/>
              </a:rPr>
              <a:t> </a:t>
            </a:r>
            <a:r>
              <a:rPr lang="en-US" sz="2400" b="1" dirty="0" err="1" smtClean="0">
                <a:solidFill>
                  <a:schemeClr val="tx1"/>
                </a:solidFill>
                <a:latin typeface="Arial" pitchFamily="34" charset="0"/>
                <a:cs typeface="Arial" pitchFamily="34" charset="0"/>
              </a:rPr>
              <a:t>Shrestha</a:t>
            </a:r>
            <a:r>
              <a:rPr lang="en-US" sz="2400" b="1" dirty="0" smtClean="0">
                <a:solidFill>
                  <a:schemeClr val="tx1"/>
                </a:solidFill>
                <a:latin typeface="Arial" pitchFamily="34" charset="0"/>
                <a:cs typeface="Arial" pitchFamily="34" charset="0"/>
              </a:rPr>
              <a:t>] [THA081BCT038]</a:t>
            </a:r>
          </a:p>
          <a:p>
            <a:r>
              <a:rPr lang="en-US" sz="2400" b="1" dirty="0" smtClean="0">
                <a:solidFill>
                  <a:schemeClr val="tx1"/>
                </a:solidFill>
                <a:latin typeface="Arial" pitchFamily="34" charset="0"/>
                <a:cs typeface="Arial" pitchFamily="34" charset="0"/>
              </a:rPr>
              <a:t>[</a:t>
            </a:r>
            <a:r>
              <a:rPr lang="en-US" sz="2400" b="1" dirty="0" err="1" smtClean="0">
                <a:solidFill>
                  <a:schemeClr val="tx1"/>
                </a:solidFill>
                <a:latin typeface="Arial" pitchFamily="34" charset="0"/>
                <a:cs typeface="Arial" pitchFamily="34" charset="0"/>
              </a:rPr>
              <a:t>Prasiddha</a:t>
            </a:r>
            <a:r>
              <a:rPr lang="en-US" sz="2400" b="1" dirty="0" smtClean="0">
                <a:solidFill>
                  <a:schemeClr val="tx1"/>
                </a:solidFill>
                <a:latin typeface="Arial" pitchFamily="34" charset="0"/>
                <a:cs typeface="Arial" pitchFamily="34" charset="0"/>
              </a:rPr>
              <a:t> </a:t>
            </a:r>
            <a:r>
              <a:rPr lang="en-US" sz="2400" b="1" dirty="0" err="1" smtClean="0">
                <a:solidFill>
                  <a:schemeClr val="tx1"/>
                </a:solidFill>
                <a:latin typeface="Arial" pitchFamily="34" charset="0"/>
                <a:cs typeface="Arial" pitchFamily="34" charset="0"/>
              </a:rPr>
              <a:t>Adhikari</a:t>
            </a:r>
            <a:r>
              <a:rPr lang="en-US" sz="2400" b="1" dirty="0" smtClean="0">
                <a:solidFill>
                  <a:schemeClr val="tx1"/>
                </a:solidFill>
                <a:latin typeface="Arial" pitchFamily="34" charset="0"/>
                <a:cs typeface="Arial" pitchFamily="34" charset="0"/>
              </a:rPr>
              <a:t>] [THA081BCT021]</a:t>
            </a:r>
          </a:p>
          <a:p>
            <a:r>
              <a:rPr lang="en-US" sz="2400" b="1" dirty="0" smtClean="0">
                <a:solidFill>
                  <a:schemeClr val="tx1"/>
                </a:solidFill>
                <a:latin typeface="Arial" pitchFamily="34" charset="0"/>
                <a:cs typeface="Arial" pitchFamily="34" charset="0"/>
              </a:rPr>
              <a:t>[</a:t>
            </a:r>
            <a:r>
              <a:rPr lang="en-US" sz="2400" b="1" dirty="0" err="1" smtClean="0">
                <a:solidFill>
                  <a:schemeClr val="tx1"/>
                </a:solidFill>
                <a:latin typeface="Arial" pitchFamily="34" charset="0"/>
                <a:cs typeface="Arial" pitchFamily="34" charset="0"/>
              </a:rPr>
              <a:t>Shivam</a:t>
            </a:r>
            <a:r>
              <a:rPr lang="en-US" sz="2400" b="1" dirty="0" smtClean="0">
                <a:solidFill>
                  <a:schemeClr val="tx1"/>
                </a:solidFill>
                <a:latin typeface="Arial" pitchFamily="34" charset="0"/>
                <a:cs typeface="Arial" pitchFamily="34" charset="0"/>
              </a:rPr>
              <a:t> </a:t>
            </a:r>
            <a:r>
              <a:rPr lang="en-US" sz="2400" b="1" dirty="0" err="1" smtClean="0">
                <a:solidFill>
                  <a:schemeClr val="tx1"/>
                </a:solidFill>
                <a:latin typeface="Arial" pitchFamily="34" charset="0"/>
                <a:cs typeface="Arial" pitchFamily="34" charset="0"/>
              </a:rPr>
              <a:t>kumar</a:t>
            </a:r>
            <a:r>
              <a:rPr lang="en-US" sz="2400" b="1" dirty="0" smtClean="0">
                <a:solidFill>
                  <a:schemeClr val="tx1"/>
                </a:solidFill>
                <a:latin typeface="Arial" pitchFamily="34" charset="0"/>
                <a:cs typeface="Arial" pitchFamily="34" charset="0"/>
              </a:rPr>
              <a:t> </a:t>
            </a:r>
            <a:r>
              <a:rPr lang="en-US" sz="2400" b="1" dirty="0" err="1" smtClean="0">
                <a:solidFill>
                  <a:schemeClr val="tx1"/>
                </a:solidFill>
                <a:latin typeface="Arial" pitchFamily="34" charset="0"/>
                <a:cs typeface="Arial" pitchFamily="34" charset="0"/>
              </a:rPr>
              <a:t>sah</a:t>
            </a:r>
            <a:r>
              <a:rPr lang="en-US" sz="2400" b="1" dirty="0" smtClean="0">
                <a:solidFill>
                  <a:schemeClr val="tx1"/>
                </a:solidFill>
                <a:latin typeface="Arial" pitchFamily="34" charset="0"/>
                <a:cs typeface="Arial" pitchFamily="34" charset="0"/>
              </a:rPr>
              <a:t>] [THA081BCT039]</a:t>
            </a:r>
          </a:p>
          <a:p>
            <a:r>
              <a:rPr lang="en-US" sz="2400" b="1" dirty="0" smtClean="0">
                <a:latin typeface="Arial" pitchFamily="34" charset="0"/>
                <a:cs typeface="Arial" pitchFamily="34" charset="0"/>
              </a:rPr>
              <a:t> </a:t>
            </a:r>
          </a:p>
          <a:p>
            <a:endParaRPr lang="en-US" dirty="0"/>
          </a:p>
        </p:txBody>
      </p:sp>
      <p:sp>
        <p:nvSpPr>
          <p:cNvPr id="4" name="Date Placeholder 3"/>
          <p:cNvSpPr>
            <a:spLocks noGrp="1"/>
          </p:cNvSpPr>
          <p:nvPr>
            <p:ph type="dt" sz="half" idx="10"/>
          </p:nvPr>
        </p:nvSpPr>
        <p:spPr/>
        <p:txBody>
          <a:bodyPr/>
          <a:lstStyle/>
          <a:p>
            <a:fld id="{7C36DDB7-3E77-4974-B324-72770051685C}" type="datetime1">
              <a:rPr lang="en-US" smtClean="0"/>
              <a:pPr/>
              <a:t>3/15/2025</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a:t>
            </a:fld>
            <a:endParaRPr lang="en-US"/>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Structure</a:t>
            </a:r>
            <a:endParaRPr lang="en-US" dirty="0"/>
          </a:p>
        </p:txBody>
      </p:sp>
      <p:sp>
        <p:nvSpPr>
          <p:cNvPr id="3" name="Content Placeholder 2"/>
          <p:cNvSpPr>
            <a:spLocks noGrp="1"/>
          </p:cNvSpPr>
          <p:nvPr>
            <p:ph idx="1"/>
          </p:nvPr>
        </p:nvSpPr>
        <p:spPr/>
        <p:txBody>
          <a:bodyPr>
            <a:normAutofit/>
          </a:bodyPr>
          <a:lstStyle/>
          <a:p>
            <a:pPr>
              <a:buNone/>
            </a:pPr>
            <a:r>
              <a:rPr lang="en-US" sz="2800" dirty="0" smtClean="0">
                <a:latin typeface="Arial" pitchFamily="34" charset="0"/>
                <a:cs typeface="Arial" pitchFamily="34" charset="0"/>
              </a:rPr>
              <a:t>&lt;</a:t>
            </a:r>
            <a:r>
              <a:rPr lang="en-US" sz="2800" dirty="0" err="1" smtClean="0">
                <a:latin typeface="Arial" pitchFamily="34" charset="0"/>
                <a:cs typeface="Arial" pitchFamily="34" charset="0"/>
              </a:rPr>
              <a:t>stdio.h</a:t>
            </a:r>
            <a:r>
              <a:rPr lang="en-US" sz="2800" dirty="0" smtClean="0">
                <a:latin typeface="Arial" pitchFamily="34" charset="0"/>
                <a:cs typeface="Arial" pitchFamily="34" charset="0"/>
              </a:rPr>
              <a:t>&gt; → Standard I/O functions </a:t>
            </a:r>
          </a:p>
          <a:p>
            <a:pPr>
              <a:buNone/>
            </a:pPr>
            <a:r>
              <a:rPr lang="en-US" sz="2800" dirty="0" smtClean="0">
                <a:latin typeface="Arial" pitchFamily="34" charset="0"/>
                <a:cs typeface="Arial" pitchFamily="34" charset="0"/>
              </a:rPr>
              <a:t>&lt;</a:t>
            </a:r>
            <a:r>
              <a:rPr lang="en-US" sz="2800" dirty="0" err="1" smtClean="0">
                <a:latin typeface="Arial" pitchFamily="34" charset="0"/>
                <a:cs typeface="Arial" pitchFamily="34" charset="0"/>
              </a:rPr>
              <a:t>stdlib.h</a:t>
            </a:r>
            <a:r>
              <a:rPr lang="en-US" sz="2800" dirty="0" smtClean="0">
                <a:latin typeface="Arial" pitchFamily="34" charset="0"/>
                <a:cs typeface="Arial" pitchFamily="34" charset="0"/>
              </a:rPr>
              <a:t>&gt; → Random number generation</a:t>
            </a:r>
          </a:p>
          <a:p>
            <a:pPr>
              <a:buNone/>
            </a:pPr>
            <a:r>
              <a:rPr lang="en-US" sz="2800" dirty="0" smtClean="0">
                <a:latin typeface="Arial" pitchFamily="34" charset="0"/>
                <a:cs typeface="Arial" pitchFamily="34" charset="0"/>
              </a:rPr>
              <a:t> &lt;</a:t>
            </a:r>
            <a:r>
              <a:rPr lang="en-US" sz="2800" dirty="0" err="1" smtClean="0">
                <a:latin typeface="Arial" pitchFamily="34" charset="0"/>
                <a:cs typeface="Arial" pitchFamily="34" charset="0"/>
              </a:rPr>
              <a:t>time.h</a:t>
            </a:r>
            <a:r>
              <a:rPr lang="en-US" sz="2800" dirty="0" smtClean="0">
                <a:latin typeface="Arial" pitchFamily="34" charset="0"/>
                <a:cs typeface="Arial" pitchFamily="34" charset="0"/>
              </a:rPr>
              <a:t>&gt; → Seeding for randomness</a:t>
            </a:r>
          </a:p>
          <a:p>
            <a:pPr>
              <a:buNone/>
            </a:pPr>
            <a:r>
              <a:rPr lang="en-US" sz="2800" dirty="0" smtClean="0">
                <a:latin typeface="Arial" pitchFamily="34" charset="0"/>
                <a:cs typeface="Arial" pitchFamily="34" charset="0"/>
              </a:rPr>
              <a:t> &lt;</a:t>
            </a:r>
            <a:r>
              <a:rPr lang="en-US" sz="2800" dirty="0" err="1" smtClean="0">
                <a:latin typeface="Arial" pitchFamily="34" charset="0"/>
                <a:cs typeface="Arial" pitchFamily="34" charset="0"/>
              </a:rPr>
              <a:t>windows.h</a:t>
            </a:r>
            <a:r>
              <a:rPr lang="en-US" sz="2800" dirty="0" smtClean="0">
                <a:latin typeface="Arial" pitchFamily="34" charset="0"/>
                <a:cs typeface="Arial" pitchFamily="34" charset="0"/>
              </a:rPr>
              <a:t>&gt; → Console text color formatting</a:t>
            </a:r>
          </a:p>
          <a:p>
            <a:pPr>
              <a:buNone/>
            </a:pPr>
            <a:r>
              <a:rPr lang="en-US" sz="2800" dirty="0" smtClean="0">
                <a:latin typeface="Arial" pitchFamily="34" charset="0"/>
                <a:cs typeface="Arial" pitchFamily="34" charset="0"/>
              </a:rPr>
              <a:t>&lt;</a:t>
            </a:r>
            <a:r>
              <a:rPr lang="en-US" sz="2800" dirty="0" err="1" smtClean="0">
                <a:latin typeface="Arial" pitchFamily="34" charset="0"/>
                <a:cs typeface="Arial" pitchFamily="34" charset="0"/>
              </a:rPr>
              <a:t>conio.h</a:t>
            </a:r>
            <a:r>
              <a:rPr lang="en-US" sz="2800" dirty="0" smtClean="0">
                <a:latin typeface="Arial" pitchFamily="34" charset="0"/>
                <a:cs typeface="Arial" pitchFamily="34" charset="0"/>
              </a:rPr>
              <a:t>&gt; -&gt;console input output</a:t>
            </a:r>
            <a:br>
              <a:rPr lang="en-US" sz="2800" dirty="0" smtClean="0">
                <a:latin typeface="Arial" pitchFamily="34" charset="0"/>
                <a:cs typeface="Arial" pitchFamily="34" charset="0"/>
              </a:rPr>
            </a:br>
            <a:endParaRPr lang="en-US" sz="2800" dirty="0" smtClean="0">
              <a:latin typeface="Arial" pitchFamily="34" charset="0"/>
              <a:cs typeface="Arial" pitchFamily="34" charset="0"/>
            </a:endParaRPr>
          </a:p>
          <a:p>
            <a:pPr lvl="1"/>
            <a:endParaRPr lang="en-US" dirty="0" smtClean="0"/>
          </a:p>
        </p:txBody>
      </p:sp>
      <p:sp>
        <p:nvSpPr>
          <p:cNvPr id="4" name="Date Placeholder 3"/>
          <p:cNvSpPr>
            <a:spLocks noGrp="1"/>
          </p:cNvSpPr>
          <p:nvPr>
            <p:ph type="dt" sz="half" idx="10"/>
          </p:nvPr>
        </p:nvSpPr>
        <p:spPr/>
        <p:txBody>
          <a:bodyPr/>
          <a:lstStyle/>
          <a:p>
            <a:fld id="{B3050577-8410-4BE6-8D9C-C7D32F2CD50F}" type="datetime1">
              <a:rPr lang="en-US" smtClean="0"/>
              <a:pPr/>
              <a:t>3/15/2025</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10</a:t>
            </a:fld>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latin typeface="Arial" pitchFamily="34" charset="0"/>
                <a:cs typeface="Arial" pitchFamily="34" charset="0"/>
              </a:rPr>
              <a:t>Code Structure</a:t>
            </a:r>
            <a:endParaRPr lang="en-US" sz="4000" b="1" dirty="0">
              <a:latin typeface="Arial" pitchFamily="34" charset="0"/>
              <a:cs typeface="Arial" pitchFamily="34" charset="0"/>
            </a:endParaRPr>
          </a:p>
        </p:txBody>
      </p:sp>
      <p:sp>
        <p:nvSpPr>
          <p:cNvPr id="3" name="Content Placeholder 2"/>
          <p:cNvSpPr>
            <a:spLocks noGrp="1"/>
          </p:cNvSpPr>
          <p:nvPr>
            <p:ph idx="1"/>
          </p:nvPr>
        </p:nvSpPr>
        <p:spPr/>
        <p:txBody>
          <a:bodyPr>
            <a:normAutofit fontScale="25000" lnSpcReduction="20000"/>
          </a:bodyPr>
          <a:lstStyle/>
          <a:p>
            <a:pPr lvl="1">
              <a:buNone/>
            </a:pPr>
            <a:r>
              <a:rPr lang="en-US" sz="11200" dirty="0" smtClean="0">
                <a:latin typeface="Arial" pitchFamily="34" charset="0"/>
                <a:cs typeface="Arial" pitchFamily="34" charset="0"/>
              </a:rPr>
              <a:t>Before move in code you have to read it</a:t>
            </a:r>
          </a:p>
          <a:p>
            <a:r>
              <a:rPr lang="en-US" sz="9600" dirty="0" smtClean="0">
                <a:latin typeface="Arial" pitchFamily="34" charset="0"/>
                <a:cs typeface="Arial" pitchFamily="34" charset="0"/>
              </a:rPr>
              <a:t>  p[20]&gt;players position in scoreboard function</a:t>
            </a:r>
          </a:p>
          <a:p>
            <a:r>
              <a:rPr lang="en-US" sz="9600" dirty="0" smtClean="0">
                <a:latin typeface="Arial" pitchFamily="34" charset="0"/>
                <a:cs typeface="Arial" pitchFamily="34" charset="0"/>
              </a:rPr>
              <a:t>   n&gt;no. of players</a:t>
            </a:r>
          </a:p>
          <a:p>
            <a:r>
              <a:rPr lang="en-US" sz="9600" dirty="0" smtClean="0">
                <a:latin typeface="Arial" pitchFamily="34" charset="0"/>
                <a:cs typeface="Arial" pitchFamily="34" charset="0"/>
              </a:rPr>
              <a:t>   b[20]&gt;condition for not printing you have unlocked your dies   again and again</a:t>
            </a:r>
          </a:p>
          <a:p>
            <a:r>
              <a:rPr lang="en-US" sz="9600" dirty="0" smtClean="0">
                <a:latin typeface="Arial" pitchFamily="34" charset="0"/>
                <a:cs typeface="Arial" pitchFamily="34" charset="0"/>
              </a:rPr>
              <a:t> z[20]&gt;condition for not printing you have not unlocked your dies again and again </a:t>
            </a:r>
          </a:p>
          <a:p>
            <a:r>
              <a:rPr lang="en-US" sz="9600" dirty="0" smtClean="0">
                <a:latin typeface="Arial" pitchFamily="34" charset="0"/>
                <a:cs typeface="Arial" pitchFamily="34" charset="0"/>
              </a:rPr>
              <a:t>  l&gt;condition for not </a:t>
            </a:r>
            <a:r>
              <a:rPr lang="en-US" sz="9600" dirty="0" err="1" smtClean="0">
                <a:latin typeface="Arial" pitchFamily="34" charset="0"/>
                <a:cs typeface="Arial" pitchFamily="34" charset="0"/>
              </a:rPr>
              <a:t>aking</a:t>
            </a:r>
            <a:r>
              <a:rPr lang="en-US" sz="9600" dirty="0" smtClean="0">
                <a:latin typeface="Arial" pitchFamily="34" charset="0"/>
                <a:cs typeface="Arial" pitchFamily="34" charset="0"/>
              </a:rPr>
              <a:t> no. of players again and again</a:t>
            </a:r>
          </a:p>
          <a:p>
            <a:r>
              <a:rPr lang="en-US" sz="9600" dirty="0" smtClean="0">
                <a:latin typeface="Arial" pitchFamily="34" charset="0"/>
                <a:cs typeface="Arial" pitchFamily="34" charset="0"/>
              </a:rPr>
              <a:t>  c[20][20]&gt;name of the players</a:t>
            </a:r>
          </a:p>
          <a:p>
            <a:r>
              <a:rPr lang="en-US" sz="9600" dirty="0" smtClean="0">
                <a:latin typeface="Arial" pitchFamily="34" charset="0"/>
                <a:cs typeface="Arial" pitchFamily="34" charset="0"/>
              </a:rPr>
              <a:t> a[20]&gt;position of the players in main function</a:t>
            </a:r>
          </a:p>
          <a:p>
            <a:r>
              <a:rPr lang="en-US" sz="9600" dirty="0" smtClean="0">
                <a:latin typeface="Arial" pitchFamily="34" charset="0"/>
                <a:cs typeface="Arial" pitchFamily="34" charset="0"/>
              </a:rPr>
              <a:t>  count&gt;condition to stop the game if n-1 players reaches 100</a:t>
            </a:r>
          </a:p>
          <a:p>
            <a:r>
              <a:rPr lang="en-US" sz="9600" dirty="0" smtClean="0">
                <a:latin typeface="Arial" pitchFamily="34" charset="0"/>
                <a:cs typeface="Arial" pitchFamily="34" charset="0"/>
              </a:rPr>
              <a:t>  flow of code is : main&gt;disc&gt;scoreboard&gt;main</a:t>
            </a:r>
          </a:p>
          <a:p>
            <a:pPr>
              <a:buNone/>
            </a:pPr>
            <a:endParaRPr lang="en-US" sz="2000" dirty="0">
              <a:latin typeface="Arial" pitchFamily="34" charset="0"/>
              <a:cs typeface="Arial" pitchFamily="34" charset="0"/>
            </a:endParaRPr>
          </a:p>
        </p:txBody>
      </p:sp>
      <p:sp>
        <p:nvSpPr>
          <p:cNvPr id="4" name="Date Placeholder 3"/>
          <p:cNvSpPr>
            <a:spLocks noGrp="1"/>
          </p:cNvSpPr>
          <p:nvPr>
            <p:ph type="dt" sz="half" idx="10"/>
          </p:nvPr>
        </p:nvSpPr>
        <p:spPr/>
        <p:txBody>
          <a:bodyPr/>
          <a:lstStyle/>
          <a:p>
            <a:fld id="{B3050577-8410-4BE6-8D9C-C7D32F2CD50F}" type="datetime1">
              <a:rPr lang="en-US" smtClean="0"/>
              <a:pPr/>
              <a:t>3/15/2025</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11</a:t>
            </a:fld>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latin typeface="Arial" pitchFamily="34" charset="0"/>
                <a:cs typeface="Arial" pitchFamily="34" charset="0"/>
              </a:rPr>
              <a:t>Code </a:t>
            </a:r>
            <a:endParaRPr lang="en-US" sz="4000" b="1" dirty="0">
              <a:latin typeface="Arial" pitchFamily="34" charset="0"/>
              <a:cs typeface="Arial" pitchFamily="34" charset="0"/>
            </a:endParaRPr>
          </a:p>
        </p:txBody>
      </p:sp>
      <p:sp>
        <p:nvSpPr>
          <p:cNvPr id="3" name="Content Placeholder 2"/>
          <p:cNvSpPr>
            <a:spLocks noGrp="1"/>
          </p:cNvSpPr>
          <p:nvPr>
            <p:ph idx="1"/>
          </p:nvPr>
        </p:nvSpPr>
        <p:spPr/>
        <p:txBody>
          <a:bodyPr>
            <a:normAutofit/>
          </a:bodyPr>
          <a:lstStyle/>
          <a:p>
            <a:pPr>
              <a:buNone/>
            </a:pPr>
            <a:r>
              <a:rPr lang="en-US" sz="2800" dirty="0" smtClean="0">
                <a:latin typeface="Arial" pitchFamily="34" charset="0"/>
                <a:cs typeface="Arial" pitchFamily="34" charset="0"/>
              </a:rPr>
              <a:t>Header file</a:t>
            </a:r>
          </a:p>
          <a:p>
            <a:r>
              <a:rPr lang="en-US" sz="2400" dirty="0" smtClean="0"/>
              <a:t>#include &lt;</a:t>
            </a:r>
            <a:r>
              <a:rPr lang="en-US" sz="2400" dirty="0" err="1" smtClean="0"/>
              <a:t>stdio.h</a:t>
            </a:r>
            <a:r>
              <a:rPr lang="en-US" sz="2400" dirty="0" smtClean="0"/>
              <a:t>&gt;</a:t>
            </a:r>
          </a:p>
          <a:p>
            <a:r>
              <a:rPr lang="en-US" sz="2400" dirty="0" smtClean="0"/>
              <a:t>#include &lt;</a:t>
            </a:r>
            <a:r>
              <a:rPr lang="en-US" sz="2400" dirty="0" err="1" smtClean="0"/>
              <a:t>conio.h</a:t>
            </a:r>
            <a:r>
              <a:rPr lang="en-US" sz="2400" dirty="0" smtClean="0"/>
              <a:t>&gt;</a:t>
            </a:r>
          </a:p>
          <a:p>
            <a:r>
              <a:rPr lang="en-US" sz="2400" dirty="0" smtClean="0"/>
              <a:t>#include &lt;</a:t>
            </a:r>
            <a:r>
              <a:rPr lang="en-US" sz="2400" dirty="0" err="1" smtClean="0"/>
              <a:t>stdlib.h</a:t>
            </a:r>
            <a:r>
              <a:rPr lang="en-US" sz="2400" dirty="0" smtClean="0"/>
              <a:t>&gt;</a:t>
            </a:r>
          </a:p>
          <a:p>
            <a:r>
              <a:rPr lang="en-US" sz="2400" dirty="0" smtClean="0"/>
              <a:t>#include &lt;</a:t>
            </a:r>
            <a:r>
              <a:rPr lang="en-US" sz="2400" dirty="0" err="1" smtClean="0"/>
              <a:t>time.h</a:t>
            </a:r>
            <a:r>
              <a:rPr lang="en-US" sz="2400" dirty="0" smtClean="0"/>
              <a:t>&gt;</a:t>
            </a:r>
          </a:p>
          <a:p>
            <a:r>
              <a:rPr lang="en-US" sz="2400" dirty="0" smtClean="0"/>
              <a:t>#include &lt;</a:t>
            </a:r>
            <a:r>
              <a:rPr lang="en-US" sz="2400" dirty="0" err="1" smtClean="0"/>
              <a:t>windows.h</a:t>
            </a:r>
            <a:r>
              <a:rPr lang="en-US" sz="2400" dirty="0" smtClean="0"/>
              <a:t>&gt;</a:t>
            </a:r>
          </a:p>
          <a:p>
            <a:pPr>
              <a:buNone/>
            </a:pPr>
            <a:endParaRPr lang="en-US" sz="2800" dirty="0">
              <a:latin typeface="Arial" pitchFamily="34" charset="0"/>
              <a:cs typeface="Arial" pitchFamily="34" charset="0"/>
            </a:endParaRPr>
          </a:p>
        </p:txBody>
      </p:sp>
      <p:sp>
        <p:nvSpPr>
          <p:cNvPr id="4" name="Date Placeholder 3"/>
          <p:cNvSpPr>
            <a:spLocks noGrp="1"/>
          </p:cNvSpPr>
          <p:nvPr>
            <p:ph type="dt" sz="half" idx="10"/>
          </p:nvPr>
        </p:nvSpPr>
        <p:spPr/>
        <p:txBody>
          <a:bodyPr/>
          <a:lstStyle/>
          <a:p>
            <a:fld id="{B3050577-8410-4BE6-8D9C-C7D32F2CD50F}" type="datetime1">
              <a:rPr lang="en-US" smtClean="0"/>
              <a:pPr/>
              <a:t>3/15/2025</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12</a:t>
            </a:fld>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latin typeface="Arial" pitchFamily="34" charset="0"/>
                <a:cs typeface="Arial" pitchFamily="34" charset="0"/>
              </a:rPr>
              <a:t>Code </a:t>
            </a:r>
            <a:endParaRPr lang="en-US" sz="4000" b="1" dirty="0">
              <a:latin typeface="Arial" pitchFamily="34" charset="0"/>
              <a:cs typeface="Arial" pitchFamily="34" charset="0"/>
            </a:endParaRPr>
          </a:p>
        </p:txBody>
      </p:sp>
      <p:sp>
        <p:nvSpPr>
          <p:cNvPr id="3" name="Content Placeholder 2"/>
          <p:cNvSpPr>
            <a:spLocks noGrp="1"/>
          </p:cNvSpPr>
          <p:nvPr>
            <p:ph idx="1"/>
          </p:nvPr>
        </p:nvSpPr>
        <p:spPr/>
        <p:txBody>
          <a:bodyPr>
            <a:noAutofit/>
          </a:bodyPr>
          <a:lstStyle/>
          <a:p>
            <a:pPr>
              <a:buNone/>
            </a:pPr>
            <a:r>
              <a:rPr lang="en-US" sz="2800" dirty="0" smtClean="0">
                <a:latin typeface="Arial" pitchFamily="34" charset="0"/>
                <a:cs typeface="Arial" pitchFamily="34" charset="0"/>
              </a:rPr>
              <a:t>Main Function</a:t>
            </a:r>
          </a:p>
          <a:p>
            <a:pPr>
              <a:buNone/>
            </a:pPr>
            <a:endParaRPr lang="en-US" sz="2800" dirty="0" smtClean="0">
              <a:latin typeface="Arial" pitchFamily="34" charset="0"/>
              <a:cs typeface="Arial" pitchFamily="34" charset="0"/>
            </a:endParaRPr>
          </a:p>
        </p:txBody>
      </p:sp>
      <p:sp>
        <p:nvSpPr>
          <p:cNvPr id="4" name="Date Placeholder 3"/>
          <p:cNvSpPr>
            <a:spLocks noGrp="1"/>
          </p:cNvSpPr>
          <p:nvPr>
            <p:ph type="dt" sz="half" idx="10"/>
          </p:nvPr>
        </p:nvSpPr>
        <p:spPr/>
        <p:txBody>
          <a:bodyPr/>
          <a:lstStyle/>
          <a:p>
            <a:fld id="{B3050577-8410-4BE6-8D9C-C7D32F2CD50F}" type="datetime1">
              <a:rPr lang="en-US" smtClean="0"/>
              <a:pPr/>
              <a:t>3/15/2025</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13</a:t>
            </a:fld>
            <a:endParaRPr lang="en-US"/>
          </a:p>
        </p:txBody>
      </p:sp>
      <p:pic>
        <p:nvPicPr>
          <p:cNvPr id="8" name="Picture 7" descr="Screenshot (57).png"/>
          <p:cNvPicPr>
            <a:picLocks noChangeAspect="1"/>
          </p:cNvPicPr>
          <p:nvPr/>
        </p:nvPicPr>
        <p:blipFill>
          <a:blip r:embed="rId2"/>
          <a:srcRect l="13333" t="29259" r="30000" b="10000"/>
          <a:stretch>
            <a:fillRect/>
          </a:stretch>
        </p:blipFill>
        <p:spPr>
          <a:xfrm>
            <a:off x="1219199" y="2362199"/>
            <a:ext cx="6629401" cy="3997139"/>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latin typeface="Arial" pitchFamily="34" charset="0"/>
                <a:cs typeface="Arial" pitchFamily="34" charset="0"/>
              </a:rPr>
              <a:t>Code </a:t>
            </a:r>
            <a:endParaRPr lang="en-US" sz="4000" b="1" dirty="0">
              <a:latin typeface="Arial" pitchFamily="34" charset="0"/>
              <a:cs typeface="Arial" pitchFamily="34" charset="0"/>
            </a:endParaRPr>
          </a:p>
        </p:txBody>
      </p:sp>
      <p:pic>
        <p:nvPicPr>
          <p:cNvPr id="6" name="Content Placeholder 5" descr="Screenshot (58).png"/>
          <p:cNvPicPr>
            <a:picLocks noGrp="1" noChangeAspect="1"/>
          </p:cNvPicPr>
          <p:nvPr>
            <p:ph idx="1"/>
          </p:nvPr>
        </p:nvPicPr>
        <p:blipFill>
          <a:blip r:embed="rId2"/>
          <a:srcRect l="14013" t="18520" r="38635" b="10768"/>
          <a:stretch>
            <a:fillRect/>
          </a:stretch>
        </p:blipFill>
        <p:spPr>
          <a:xfrm>
            <a:off x="1524000" y="1447800"/>
            <a:ext cx="6172200" cy="5184648"/>
          </a:xfrm>
        </p:spPr>
      </p:pic>
      <p:sp>
        <p:nvSpPr>
          <p:cNvPr id="4" name="Date Placeholder 3"/>
          <p:cNvSpPr>
            <a:spLocks noGrp="1"/>
          </p:cNvSpPr>
          <p:nvPr>
            <p:ph type="dt" sz="half" idx="10"/>
          </p:nvPr>
        </p:nvSpPr>
        <p:spPr/>
        <p:txBody>
          <a:bodyPr/>
          <a:lstStyle/>
          <a:p>
            <a:fld id="{B3050577-8410-4BE6-8D9C-C7D32F2CD50F}" type="datetime1">
              <a:rPr lang="en-US" smtClean="0"/>
              <a:pPr/>
              <a:t>3/15/2025</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14</a:t>
            </a:fld>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latin typeface="Arial" pitchFamily="34" charset="0"/>
                <a:cs typeface="Arial" pitchFamily="34" charset="0"/>
              </a:rPr>
              <a:t>Code </a:t>
            </a:r>
            <a:endParaRPr lang="en-US" sz="4000" b="1" dirty="0">
              <a:latin typeface="Arial" pitchFamily="34" charset="0"/>
              <a:cs typeface="Arial" pitchFamily="34" charset="0"/>
            </a:endParaRPr>
          </a:p>
        </p:txBody>
      </p:sp>
      <p:sp>
        <p:nvSpPr>
          <p:cNvPr id="4" name="Date Placeholder 3"/>
          <p:cNvSpPr>
            <a:spLocks noGrp="1"/>
          </p:cNvSpPr>
          <p:nvPr>
            <p:ph type="dt" sz="half" idx="10"/>
          </p:nvPr>
        </p:nvSpPr>
        <p:spPr/>
        <p:txBody>
          <a:bodyPr/>
          <a:lstStyle/>
          <a:p>
            <a:fld id="{B3050577-8410-4BE6-8D9C-C7D32F2CD50F}" type="datetime1">
              <a:rPr lang="en-US" smtClean="0"/>
              <a:pPr/>
              <a:t>3/15/2025</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15</a:t>
            </a:fld>
            <a:endParaRPr lang="en-US"/>
          </a:p>
        </p:txBody>
      </p:sp>
      <p:pic>
        <p:nvPicPr>
          <p:cNvPr id="8" name="Content Placeholder 7" descr="Screenshot (60).png"/>
          <p:cNvPicPr>
            <a:picLocks noGrp="1" noChangeAspect="1"/>
          </p:cNvPicPr>
          <p:nvPr>
            <p:ph idx="1"/>
          </p:nvPr>
        </p:nvPicPr>
        <p:blipFill>
          <a:blip r:embed="rId2"/>
          <a:srcRect l="17801" t="26938" r="30112" b="7401"/>
          <a:stretch>
            <a:fillRect/>
          </a:stretch>
        </p:blipFill>
        <p:spPr>
          <a:xfrm>
            <a:off x="990600" y="1143000"/>
            <a:ext cx="7414846" cy="5257800"/>
          </a:xfr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latin typeface="Arial" pitchFamily="34" charset="0"/>
                <a:cs typeface="Arial" pitchFamily="34" charset="0"/>
              </a:rPr>
              <a:t>Code </a:t>
            </a:r>
            <a:endParaRPr lang="en-US" sz="4000" b="1" dirty="0">
              <a:latin typeface="Arial" pitchFamily="34" charset="0"/>
              <a:cs typeface="Arial" pitchFamily="34" charset="0"/>
            </a:endParaRPr>
          </a:p>
        </p:txBody>
      </p:sp>
      <p:pic>
        <p:nvPicPr>
          <p:cNvPr id="6" name="Content Placeholder 5" descr="Screenshot (61).png"/>
          <p:cNvPicPr>
            <a:picLocks noGrp="1" noChangeAspect="1"/>
          </p:cNvPicPr>
          <p:nvPr>
            <p:ph idx="1"/>
          </p:nvPr>
        </p:nvPicPr>
        <p:blipFill>
          <a:blip r:embed="rId2"/>
          <a:srcRect l="17800" t="26937" r="24430" b="7401"/>
          <a:stretch>
            <a:fillRect/>
          </a:stretch>
        </p:blipFill>
        <p:spPr>
          <a:xfrm>
            <a:off x="914400" y="1371600"/>
            <a:ext cx="7985369" cy="5105400"/>
          </a:xfrm>
        </p:spPr>
      </p:pic>
      <p:sp>
        <p:nvSpPr>
          <p:cNvPr id="4" name="Date Placeholder 3"/>
          <p:cNvSpPr>
            <a:spLocks noGrp="1"/>
          </p:cNvSpPr>
          <p:nvPr>
            <p:ph type="dt" sz="half" idx="10"/>
          </p:nvPr>
        </p:nvSpPr>
        <p:spPr/>
        <p:txBody>
          <a:bodyPr/>
          <a:lstStyle/>
          <a:p>
            <a:fld id="{B3050577-8410-4BE6-8D9C-C7D32F2CD50F}" type="datetime1">
              <a:rPr lang="en-US" smtClean="0"/>
              <a:pPr/>
              <a:t>3/15/2025</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16</a:t>
            </a:fld>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latin typeface="Arial" pitchFamily="34" charset="0"/>
                <a:cs typeface="Arial" pitchFamily="34" charset="0"/>
              </a:rPr>
              <a:t>Code </a:t>
            </a:r>
            <a:endParaRPr lang="en-US" sz="4000" b="1" dirty="0">
              <a:latin typeface="Arial" pitchFamily="34" charset="0"/>
              <a:cs typeface="Arial" pitchFamily="34" charset="0"/>
            </a:endParaRPr>
          </a:p>
        </p:txBody>
      </p:sp>
      <p:sp>
        <p:nvSpPr>
          <p:cNvPr id="4" name="Date Placeholder 3"/>
          <p:cNvSpPr>
            <a:spLocks noGrp="1"/>
          </p:cNvSpPr>
          <p:nvPr>
            <p:ph type="dt" sz="half" idx="10"/>
          </p:nvPr>
        </p:nvSpPr>
        <p:spPr/>
        <p:txBody>
          <a:bodyPr/>
          <a:lstStyle/>
          <a:p>
            <a:fld id="{B3050577-8410-4BE6-8D9C-C7D32F2CD50F}" type="datetime1">
              <a:rPr lang="en-US" smtClean="0"/>
              <a:pPr/>
              <a:t>3/15/2025</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17</a:t>
            </a:fld>
            <a:endParaRPr lang="en-US"/>
          </a:p>
        </p:txBody>
      </p:sp>
      <p:pic>
        <p:nvPicPr>
          <p:cNvPr id="8" name="Content Placeholder 7" descr="Screenshot (62).png"/>
          <p:cNvPicPr>
            <a:picLocks noGrp="1" noChangeAspect="1"/>
          </p:cNvPicPr>
          <p:nvPr>
            <p:ph idx="1"/>
          </p:nvPr>
        </p:nvPicPr>
        <p:blipFill>
          <a:blip r:embed="rId2"/>
          <a:srcRect l="16854" t="25254" r="22536" b="7401"/>
          <a:stretch>
            <a:fillRect/>
          </a:stretch>
        </p:blipFill>
        <p:spPr>
          <a:xfrm>
            <a:off x="1066800" y="1219200"/>
            <a:ext cx="7802880" cy="4876800"/>
          </a:xfr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latin typeface="Arial" pitchFamily="34" charset="0"/>
                <a:cs typeface="Arial" pitchFamily="34" charset="0"/>
              </a:rPr>
              <a:t>Code </a:t>
            </a:r>
            <a:endParaRPr lang="en-US" sz="4000" b="1" dirty="0">
              <a:latin typeface="Arial" pitchFamily="34" charset="0"/>
              <a:cs typeface="Arial" pitchFamily="34" charset="0"/>
            </a:endParaRPr>
          </a:p>
        </p:txBody>
      </p:sp>
      <p:sp>
        <p:nvSpPr>
          <p:cNvPr id="4" name="Date Placeholder 3"/>
          <p:cNvSpPr>
            <a:spLocks noGrp="1"/>
          </p:cNvSpPr>
          <p:nvPr>
            <p:ph type="dt" sz="half" idx="10"/>
          </p:nvPr>
        </p:nvSpPr>
        <p:spPr/>
        <p:txBody>
          <a:bodyPr/>
          <a:lstStyle/>
          <a:p>
            <a:fld id="{B3050577-8410-4BE6-8D9C-C7D32F2CD50F}" type="datetime1">
              <a:rPr lang="en-US" smtClean="0"/>
              <a:pPr/>
              <a:t>3/15/2025</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18</a:t>
            </a:fld>
            <a:endParaRPr lang="en-US"/>
          </a:p>
        </p:txBody>
      </p:sp>
      <p:pic>
        <p:nvPicPr>
          <p:cNvPr id="6" name="Content Placeholder 5" descr="Screenshot (64).png"/>
          <p:cNvPicPr>
            <a:picLocks noGrp="1" noChangeAspect="1"/>
          </p:cNvPicPr>
          <p:nvPr>
            <p:ph idx="1"/>
          </p:nvPr>
        </p:nvPicPr>
        <p:blipFill>
          <a:blip r:embed="rId2"/>
          <a:srcRect l="18748" t="36427" r="24602" b="5717"/>
          <a:stretch>
            <a:fillRect/>
          </a:stretch>
        </p:blipFill>
        <p:spPr>
          <a:xfrm>
            <a:off x="990600" y="1295400"/>
            <a:ext cx="7826022" cy="4495800"/>
          </a:xfr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latin typeface="Arial" pitchFamily="34" charset="0"/>
                <a:cs typeface="Arial" pitchFamily="34" charset="0"/>
              </a:rPr>
              <a:t>Code </a:t>
            </a:r>
            <a:endParaRPr lang="en-US" sz="4000" b="1" dirty="0">
              <a:latin typeface="Arial" pitchFamily="34" charset="0"/>
              <a:cs typeface="Arial" pitchFamily="34" charset="0"/>
            </a:endParaRPr>
          </a:p>
        </p:txBody>
      </p:sp>
      <p:sp>
        <p:nvSpPr>
          <p:cNvPr id="4" name="Date Placeholder 3"/>
          <p:cNvSpPr>
            <a:spLocks noGrp="1"/>
          </p:cNvSpPr>
          <p:nvPr>
            <p:ph type="dt" sz="half" idx="10"/>
          </p:nvPr>
        </p:nvSpPr>
        <p:spPr/>
        <p:txBody>
          <a:bodyPr/>
          <a:lstStyle/>
          <a:p>
            <a:fld id="{B3050577-8410-4BE6-8D9C-C7D32F2CD50F}" type="datetime1">
              <a:rPr lang="en-US" smtClean="0"/>
              <a:pPr/>
              <a:t>3/15/2025</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19</a:t>
            </a:fld>
            <a:endParaRPr lang="en-US"/>
          </a:p>
        </p:txBody>
      </p:sp>
      <p:sp>
        <p:nvSpPr>
          <p:cNvPr id="7" name="Content Placeholder 6"/>
          <p:cNvSpPr>
            <a:spLocks noGrp="1"/>
          </p:cNvSpPr>
          <p:nvPr>
            <p:ph idx="1"/>
          </p:nvPr>
        </p:nvSpPr>
        <p:spPr/>
        <p:txBody>
          <a:bodyPr>
            <a:noAutofit/>
          </a:bodyPr>
          <a:lstStyle/>
          <a:p>
            <a:r>
              <a:rPr lang="en-US" sz="3600" dirty="0" smtClean="0"/>
              <a:t>Scoreboard Function</a:t>
            </a:r>
          </a:p>
          <a:p>
            <a:endParaRPr lang="en-US" sz="4400" dirty="0"/>
          </a:p>
        </p:txBody>
      </p:sp>
      <p:pic>
        <p:nvPicPr>
          <p:cNvPr id="6" name="Picture 5" descr="Screenshot (65).png"/>
          <p:cNvPicPr>
            <a:picLocks noChangeAspect="1"/>
          </p:cNvPicPr>
          <p:nvPr/>
        </p:nvPicPr>
        <p:blipFill>
          <a:blip r:embed="rId2"/>
          <a:srcRect l="17500" t="11481" r="26667" b="7037"/>
          <a:stretch>
            <a:fillRect/>
          </a:stretch>
        </p:blipFill>
        <p:spPr>
          <a:xfrm>
            <a:off x="1066800" y="2133600"/>
            <a:ext cx="5638800" cy="4628866"/>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
            </a:r>
            <a:br>
              <a:rPr lang="en-US" dirty="0" smtClean="0"/>
            </a:br>
            <a:endParaRPr lang="en-US" sz="2000" dirty="0"/>
          </a:p>
        </p:txBody>
      </p:sp>
      <p:sp>
        <p:nvSpPr>
          <p:cNvPr id="3" name="Content Placeholder 2"/>
          <p:cNvSpPr>
            <a:spLocks noGrp="1"/>
          </p:cNvSpPr>
          <p:nvPr>
            <p:ph idx="1"/>
          </p:nvPr>
        </p:nvSpPr>
        <p:spPr>
          <a:xfrm>
            <a:off x="304800" y="533400"/>
            <a:ext cx="8382000" cy="5592763"/>
          </a:xfrm>
        </p:spPr>
        <p:txBody>
          <a:bodyPr>
            <a:normAutofit fontScale="70000" lnSpcReduction="20000"/>
          </a:bodyPr>
          <a:lstStyle/>
          <a:p>
            <a:pPr algn="ctr">
              <a:buNone/>
            </a:pPr>
            <a:r>
              <a:rPr lang="en-US" sz="4600" b="1" dirty="0" smtClean="0">
                <a:latin typeface="Arial" pitchFamily="34" charset="0"/>
                <a:cs typeface="Arial" pitchFamily="34" charset="0"/>
              </a:rPr>
              <a:t>Submitted to:</a:t>
            </a:r>
          </a:p>
          <a:p>
            <a:pPr algn="ctr">
              <a:buNone/>
            </a:pPr>
            <a:r>
              <a:rPr lang="en-US" sz="4600" b="1" dirty="0" smtClean="0">
                <a:latin typeface="Arial" pitchFamily="34" charset="0"/>
                <a:cs typeface="Arial" pitchFamily="34" charset="0"/>
              </a:rPr>
              <a:t>Department of Electronics and Computer Engineering </a:t>
            </a:r>
          </a:p>
          <a:p>
            <a:pPr algn="ctr">
              <a:buNone/>
            </a:pPr>
            <a:r>
              <a:rPr lang="en-US" sz="4600" b="1" dirty="0" err="1" smtClean="0">
                <a:latin typeface="Arial" pitchFamily="34" charset="0"/>
                <a:cs typeface="Arial" pitchFamily="34" charset="0"/>
              </a:rPr>
              <a:t>Thapathali</a:t>
            </a:r>
            <a:r>
              <a:rPr lang="en-US" sz="4600" b="1" dirty="0" smtClean="0">
                <a:latin typeface="Arial" pitchFamily="34" charset="0"/>
                <a:cs typeface="Arial" pitchFamily="34" charset="0"/>
              </a:rPr>
              <a:t> Campus</a:t>
            </a:r>
          </a:p>
          <a:p>
            <a:pPr algn="ctr">
              <a:buNone/>
            </a:pPr>
            <a:r>
              <a:rPr lang="en-US" sz="4600" b="1" dirty="0" smtClean="0">
                <a:latin typeface="Arial" pitchFamily="34" charset="0"/>
                <a:cs typeface="Arial" pitchFamily="34" charset="0"/>
              </a:rPr>
              <a:t>Kathmandu, Nepal</a:t>
            </a:r>
          </a:p>
          <a:p>
            <a:pPr algn="ctr">
              <a:buNone/>
            </a:pPr>
            <a:endParaRPr lang="en-US" sz="2000" dirty="0" smtClean="0"/>
          </a:p>
          <a:p>
            <a:pPr algn="ctr">
              <a:buNone/>
            </a:pPr>
            <a:endParaRPr lang="en-US" sz="2000" dirty="0" smtClean="0"/>
          </a:p>
          <a:p>
            <a:pPr algn="ctr">
              <a:buNone/>
            </a:pPr>
            <a:endParaRPr lang="en-US" sz="2000" dirty="0" smtClean="0"/>
          </a:p>
          <a:p>
            <a:pPr algn="ctr">
              <a:buNone/>
            </a:pPr>
            <a:r>
              <a:rPr lang="en-US" sz="3400" dirty="0" smtClean="0">
                <a:latin typeface="Arial" pitchFamily="34" charset="0"/>
                <a:cs typeface="Arial" pitchFamily="34" charset="0"/>
              </a:rPr>
              <a:t>12</a:t>
            </a:r>
            <a:r>
              <a:rPr lang="en-US" sz="3400" baseline="30000" dirty="0" smtClean="0">
                <a:latin typeface="Arial" pitchFamily="34" charset="0"/>
                <a:cs typeface="Arial" pitchFamily="34" charset="0"/>
              </a:rPr>
              <a:t>th</a:t>
            </a:r>
            <a:r>
              <a:rPr lang="en-US" sz="3400" dirty="0" smtClean="0">
                <a:latin typeface="Arial" pitchFamily="34" charset="0"/>
                <a:cs typeface="Arial" pitchFamily="34" charset="0"/>
              </a:rPr>
              <a:t> March 2025</a:t>
            </a:r>
          </a:p>
          <a:p>
            <a:pPr algn="ctr">
              <a:buNone/>
            </a:pPr>
            <a:endParaRPr lang="en-US" dirty="0" smtClean="0"/>
          </a:p>
          <a:p>
            <a:pPr algn="ctr">
              <a:buNone/>
            </a:pPr>
            <a:endParaRPr lang="en-US" dirty="0" smtClean="0"/>
          </a:p>
          <a:p>
            <a:pPr algn="ctr">
              <a:buNone/>
            </a:pPr>
            <a:endParaRPr lang="en-US" dirty="0" smtClean="0"/>
          </a:p>
          <a:p>
            <a:pPr algn="ctr">
              <a:buNone/>
            </a:pPr>
            <a:endParaRPr lang="en-US" dirty="0" smtClean="0"/>
          </a:p>
          <a:p>
            <a:pPr algn="ctr">
              <a:buNone/>
            </a:pPr>
            <a:r>
              <a:rPr lang="en-US" dirty="0" smtClean="0"/>
              <a:t> </a:t>
            </a:r>
          </a:p>
          <a:p>
            <a:endParaRPr lang="en-US" dirty="0"/>
          </a:p>
        </p:txBody>
      </p:sp>
      <p:sp>
        <p:nvSpPr>
          <p:cNvPr id="4" name="Date Placeholder 3"/>
          <p:cNvSpPr>
            <a:spLocks noGrp="1"/>
          </p:cNvSpPr>
          <p:nvPr>
            <p:ph type="dt" sz="half" idx="10"/>
          </p:nvPr>
        </p:nvSpPr>
        <p:spPr/>
        <p:txBody>
          <a:bodyPr/>
          <a:lstStyle/>
          <a:p>
            <a:fld id="{C844CBC5-926D-43D0-8DB4-DB2AF191B8ED}" type="datetime1">
              <a:rPr lang="en-US" smtClean="0"/>
              <a:pPr/>
              <a:t>3/15/2025</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2</a:t>
            </a:fld>
            <a:endParaRPr lang="en-US"/>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latin typeface="Arial" pitchFamily="34" charset="0"/>
                <a:cs typeface="Arial" pitchFamily="34" charset="0"/>
              </a:rPr>
              <a:t>Code </a:t>
            </a:r>
            <a:endParaRPr lang="en-US" sz="4000" b="1" dirty="0">
              <a:latin typeface="Arial" pitchFamily="34" charset="0"/>
              <a:cs typeface="Arial" pitchFamily="34" charset="0"/>
            </a:endParaRPr>
          </a:p>
        </p:txBody>
      </p:sp>
      <p:sp>
        <p:nvSpPr>
          <p:cNvPr id="4" name="Date Placeholder 3"/>
          <p:cNvSpPr>
            <a:spLocks noGrp="1"/>
          </p:cNvSpPr>
          <p:nvPr>
            <p:ph type="dt" sz="half" idx="10"/>
          </p:nvPr>
        </p:nvSpPr>
        <p:spPr/>
        <p:txBody>
          <a:bodyPr/>
          <a:lstStyle/>
          <a:p>
            <a:fld id="{B3050577-8410-4BE6-8D9C-C7D32F2CD50F}" type="datetime1">
              <a:rPr lang="en-US" smtClean="0"/>
              <a:pPr/>
              <a:t>3/15/2025</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20</a:t>
            </a:fld>
            <a:endParaRPr lang="en-US"/>
          </a:p>
        </p:txBody>
      </p:sp>
      <p:pic>
        <p:nvPicPr>
          <p:cNvPr id="6" name="Content Placeholder 5" descr="Screenshot (66).png"/>
          <p:cNvPicPr>
            <a:picLocks noGrp="1" noChangeAspect="1"/>
          </p:cNvPicPr>
          <p:nvPr>
            <p:ph idx="1"/>
          </p:nvPr>
        </p:nvPicPr>
        <p:blipFill>
          <a:blip r:embed="rId2"/>
          <a:srcRect l="17801" t="25520" r="22934" b="9085"/>
          <a:stretch>
            <a:fillRect/>
          </a:stretch>
        </p:blipFill>
        <p:spPr>
          <a:xfrm>
            <a:off x="762000" y="1143000"/>
            <a:ext cx="7857068" cy="4876800"/>
          </a:xfr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latin typeface="Arial" pitchFamily="34" charset="0"/>
                <a:cs typeface="Arial" pitchFamily="34" charset="0"/>
              </a:rPr>
              <a:t>Code </a:t>
            </a:r>
            <a:endParaRPr lang="en-US" sz="4000" b="1" dirty="0">
              <a:latin typeface="Arial" pitchFamily="34" charset="0"/>
              <a:cs typeface="Arial" pitchFamily="34" charset="0"/>
            </a:endParaRPr>
          </a:p>
        </p:txBody>
      </p:sp>
      <p:sp>
        <p:nvSpPr>
          <p:cNvPr id="4" name="Date Placeholder 3"/>
          <p:cNvSpPr>
            <a:spLocks noGrp="1"/>
          </p:cNvSpPr>
          <p:nvPr>
            <p:ph type="dt" sz="half" idx="10"/>
          </p:nvPr>
        </p:nvSpPr>
        <p:spPr/>
        <p:txBody>
          <a:bodyPr/>
          <a:lstStyle/>
          <a:p>
            <a:fld id="{B3050577-8410-4BE6-8D9C-C7D32F2CD50F}" type="datetime1">
              <a:rPr lang="en-US" smtClean="0"/>
              <a:pPr/>
              <a:t>3/15/2025</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21</a:t>
            </a:fld>
            <a:endParaRPr lang="en-US"/>
          </a:p>
        </p:txBody>
      </p:sp>
      <p:pic>
        <p:nvPicPr>
          <p:cNvPr id="6" name="Content Placeholder 5" descr="Screenshot (67).png"/>
          <p:cNvPicPr>
            <a:picLocks noGrp="1" noChangeAspect="1"/>
          </p:cNvPicPr>
          <p:nvPr>
            <p:ph idx="1"/>
          </p:nvPr>
        </p:nvPicPr>
        <p:blipFill>
          <a:blip r:embed="rId2"/>
          <a:srcRect l="19695" t="26938" r="20642" b="9085"/>
          <a:stretch>
            <a:fillRect/>
          </a:stretch>
        </p:blipFill>
        <p:spPr>
          <a:xfrm>
            <a:off x="761999" y="1295400"/>
            <a:ext cx="7453563" cy="4495800"/>
          </a:xfr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latin typeface="Arial" pitchFamily="34" charset="0"/>
                <a:cs typeface="Arial" pitchFamily="34" charset="0"/>
              </a:rPr>
              <a:t>Code </a:t>
            </a:r>
            <a:endParaRPr lang="en-US" sz="4000" b="1" dirty="0">
              <a:latin typeface="Arial" pitchFamily="34" charset="0"/>
              <a:cs typeface="Arial" pitchFamily="34" charset="0"/>
            </a:endParaRPr>
          </a:p>
        </p:txBody>
      </p:sp>
      <p:sp>
        <p:nvSpPr>
          <p:cNvPr id="4" name="Date Placeholder 3"/>
          <p:cNvSpPr>
            <a:spLocks noGrp="1"/>
          </p:cNvSpPr>
          <p:nvPr>
            <p:ph type="dt" sz="half" idx="10"/>
          </p:nvPr>
        </p:nvSpPr>
        <p:spPr/>
        <p:txBody>
          <a:bodyPr/>
          <a:lstStyle/>
          <a:p>
            <a:fld id="{B3050577-8410-4BE6-8D9C-C7D32F2CD50F}" type="datetime1">
              <a:rPr lang="en-US" smtClean="0"/>
              <a:pPr/>
              <a:t>3/15/2025</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22</a:t>
            </a:fld>
            <a:endParaRPr lang="en-US"/>
          </a:p>
        </p:txBody>
      </p:sp>
      <p:pic>
        <p:nvPicPr>
          <p:cNvPr id="6" name="Content Placeholder 5" descr="Screenshot (68).png"/>
          <p:cNvPicPr>
            <a:picLocks noGrp="1" noChangeAspect="1"/>
          </p:cNvPicPr>
          <p:nvPr>
            <p:ph idx="1"/>
          </p:nvPr>
        </p:nvPicPr>
        <p:blipFill>
          <a:blip r:embed="rId2"/>
          <a:srcRect l="17801" t="23571" r="23483" b="5717"/>
          <a:stretch>
            <a:fillRect/>
          </a:stretch>
        </p:blipFill>
        <p:spPr>
          <a:xfrm>
            <a:off x="1143000" y="1143000"/>
            <a:ext cx="7086600" cy="4800600"/>
          </a:xfr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latin typeface="Arial" pitchFamily="34" charset="0"/>
                <a:cs typeface="Arial" pitchFamily="34" charset="0"/>
              </a:rPr>
              <a:t>Code </a:t>
            </a:r>
            <a:endParaRPr lang="en-US" sz="4000" b="1" dirty="0">
              <a:latin typeface="Arial" pitchFamily="34" charset="0"/>
              <a:cs typeface="Arial" pitchFamily="34" charset="0"/>
            </a:endParaRPr>
          </a:p>
        </p:txBody>
      </p:sp>
      <p:sp>
        <p:nvSpPr>
          <p:cNvPr id="4" name="Date Placeholder 3"/>
          <p:cNvSpPr>
            <a:spLocks noGrp="1"/>
          </p:cNvSpPr>
          <p:nvPr>
            <p:ph type="dt" sz="half" idx="10"/>
          </p:nvPr>
        </p:nvSpPr>
        <p:spPr/>
        <p:txBody>
          <a:bodyPr/>
          <a:lstStyle/>
          <a:p>
            <a:fld id="{B3050577-8410-4BE6-8D9C-C7D32F2CD50F}" type="datetime1">
              <a:rPr lang="en-US" smtClean="0"/>
              <a:pPr/>
              <a:t>3/15/2025</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23</a:t>
            </a:fld>
            <a:endParaRPr lang="en-US"/>
          </a:p>
        </p:txBody>
      </p:sp>
      <p:pic>
        <p:nvPicPr>
          <p:cNvPr id="6" name="Content Placeholder 5" descr="Screenshot (69).png"/>
          <p:cNvPicPr>
            <a:picLocks noGrp="1" noChangeAspect="1"/>
          </p:cNvPicPr>
          <p:nvPr>
            <p:ph idx="1"/>
          </p:nvPr>
        </p:nvPicPr>
        <p:blipFill>
          <a:blip r:embed="rId2"/>
          <a:srcRect l="16854" t="24820" r="23025" b="7401"/>
          <a:stretch>
            <a:fillRect/>
          </a:stretch>
        </p:blipFill>
        <p:spPr>
          <a:xfrm>
            <a:off x="533400" y="1143000"/>
            <a:ext cx="8050823" cy="5105400"/>
          </a:xfr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latin typeface="Arial" pitchFamily="34" charset="0"/>
                <a:cs typeface="Arial" pitchFamily="34" charset="0"/>
              </a:rPr>
              <a:t>Code </a:t>
            </a:r>
            <a:endParaRPr lang="en-US" sz="4000" b="1" dirty="0">
              <a:latin typeface="Arial" pitchFamily="34" charset="0"/>
              <a:cs typeface="Arial" pitchFamily="34" charset="0"/>
            </a:endParaRPr>
          </a:p>
        </p:txBody>
      </p:sp>
      <p:sp>
        <p:nvSpPr>
          <p:cNvPr id="4" name="Date Placeholder 3"/>
          <p:cNvSpPr>
            <a:spLocks noGrp="1"/>
          </p:cNvSpPr>
          <p:nvPr>
            <p:ph type="dt" sz="half" idx="10"/>
          </p:nvPr>
        </p:nvSpPr>
        <p:spPr/>
        <p:txBody>
          <a:bodyPr/>
          <a:lstStyle/>
          <a:p>
            <a:fld id="{B3050577-8410-4BE6-8D9C-C7D32F2CD50F}" type="datetime1">
              <a:rPr lang="en-US" smtClean="0"/>
              <a:pPr/>
              <a:t>3/15/2025</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24</a:t>
            </a:fld>
            <a:endParaRPr lang="en-US"/>
          </a:p>
        </p:txBody>
      </p:sp>
      <p:sp>
        <p:nvSpPr>
          <p:cNvPr id="7" name="Content Placeholder 6"/>
          <p:cNvSpPr>
            <a:spLocks noGrp="1"/>
          </p:cNvSpPr>
          <p:nvPr>
            <p:ph idx="1"/>
          </p:nvPr>
        </p:nvSpPr>
        <p:spPr/>
        <p:txBody>
          <a:bodyPr>
            <a:noAutofit/>
          </a:bodyPr>
          <a:lstStyle/>
          <a:p>
            <a:r>
              <a:rPr lang="en-US" sz="3600" dirty="0" smtClean="0"/>
              <a:t>Disc Function</a:t>
            </a:r>
          </a:p>
          <a:p>
            <a:endParaRPr lang="en-US" sz="3600" dirty="0" smtClean="0"/>
          </a:p>
          <a:p>
            <a:endParaRPr lang="en-US" sz="4400" dirty="0"/>
          </a:p>
        </p:txBody>
      </p:sp>
      <p:pic>
        <p:nvPicPr>
          <p:cNvPr id="6" name="Picture 5" descr="Screenshot (70).png"/>
          <p:cNvPicPr>
            <a:picLocks noChangeAspect="1"/>
          </p:cNvPicPr>
          <p:nvPr/>
        </p:nvPicPr>
        <p:blipFill>
          <a:blip r:embed="rId2"/>
          <a:srcRect l="15000" t="12963" r="23333" b="21852"/>
          <a:stretch>
            <a:fillRect/>
          </a:stretch>
        </p:blipFill>
        <p:spPr>
          <a:xfrm>
            <a:off x="838200" y="2286000"/>
            <a:ext cx="7162800" cy="4258962"/>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latin typeface="Arial" pitchFamily="34" charset="0"/>
                <a:cs typeface="Arial" pitchFamily="34" charset="0"/>
              </a:rPr>
              <a:t>Special Rules</a:t>
            </a:r>
            <a:endParaRPr lang="en-US" sz="4000" b="1" dirty="0">
              <a:latin typeface="Arial" pitchFamily="34" charset="0"/>
              <a:cs typeface="Arial" pitchFamily="34" charset="0"/>
            </a:endParaRPr>
          </a:p>
        </p:txBody>
      </p:sp>
      <p:sp>
        <p:nvSpPr>
          <p:cNvPr id="3" name="Content Placeholder 2"/>
          <p:cNvSpPr>
            <a:spLocks noGrp="1"/>
          </p:cNvSpPr>
          <p:nvPr>
            <p:ph idx="1"/>
          </p:nvPr>
        </p:nvSpPr>
        <p:spPr/>
        <p:txBody>
          <a:bodyPr>
            <a:normAutofit/>
          </a:bodyPr>
          <a:lstStyle/>
          <a:p>
            <a:r>
              <a:rPr lang="en-US" sz="2800" dirty="0" smtClean="0"/>
              <a:t>Players must roll a 1 to unlock their dice.</a:t>
            </a:r>
          </a:p>
          <a:p>
            <a:r>
              <a:rPr lang="en-US" sz="2800" dirty="0" smtClean="0"/>
              <a:t>If a player exceeds 100, their move is canceled</a:t>
            </a:r>
            <a:r>
              <a:rPr lang="en-US" sz="2000" dirty="0" smtClean="0"/>
              <a:t>.</a:t>
            </a:r>
          </a:p>
          <a:p>
            <a:r>
              <a:rPr lang="en-US" sz="2800" dirty="0" smtClean="0"/>
              <a:t>Special positions for snakes 🐍 and ladders 🪜 affect movement</a:t>
            </a:r>
            <a:r>
              <a:rPr lang="en-US" sz="2000" dirty="0" smtClean="0"/>
              <a:t>:</a:t>
            </a:r>
          </a:p>
          <a:p>
            <a:pPr>
              <a:buNone/>
            </a:pPr>
            <a:endParaRPr lang="en-US" sz="2000" dirty="0"/>
          </a:p>
        </p:txBody>
      </p:sp>
      <p:graphicFrame>
        <p:nvGraphicFramePr>
          <p:cNvPr id="4" name="Table 3"/>
          <p:cNvGraphicFramePr>
            <a:graphicFrameLocks noGrp="1"/>
          </p:cNvGraphicFramePr>
          <p:nvPr/>
        </p:nvGraphicFramePr>
        <p:xfrm>
          <a:off x="990600" y="3505200"/>
          <a:ext cx="7162800" cy="3200400"/>
        </p:xfrm>
        <a:graphic>
          <a:graphicData uri="http://schemas.openxmlformats.org/drawingml/2006/table">
            <a:tbl>
              <a:tblPr firstRow="1" bandRow="1">
                <a:tableStyleId>{7E9639D4-E3E2-4D34-9284-5A2195B3D0D7}</a:tableStyleId>
              </a:tblPr>
              <a:tblGrid>
                <a:gridCol w="3581400"/>
                <a:gridCol w="3581400"/>
              </a:tblGrid>
              <a:tr h="457200">
                <a:tc>
                  <a:txBody>
                    <a:bodyPr/>
                    <a:lstStyle/>
                    <a:p>
                      <a:r>
                        <a:rPr lang="en-US" sz="2400" b="0" dirty="0" smtClean="0">
                          <a:latin typeface="Arial" pitchFamily="34" charset="0"/>
                          <a:cs typeface="Arial" pitchFamily="34" charset="0"/>
                        </a:rPr>
                        <a:t>Ladder</a:t>
                      </a:r>
                      <a:endParaRPr lang="en-US" sz="2400" b="0" dirty="0">
                        <a:latin typeface="Arial" pitchFamily="34" charset="0"/>
                        <a:cs typeface="Arial" pitchFamily="34" charset="0"/>
                      </a:endParaRPr>
                    </a:p>
                  </a:txBody>
                  <a:tcPr/>
                </a:tc>
                <a:tc>
                  <a:txBody>
                    <a:bodyPr/>
                    <a:lstStyle/>
                    <a:p>
                      <a:r>
                        <a:rPr lang="en-US" sz="2400" b="0" dirty="0" smtClean="0">
                          <a:latin typeface="Arial" pitchFamily="34" charset="0"/>
                          <a:cs typeface="Arial" pitchFamily="34" charset="0"/>
                        </a:rPr>
                        <a:t>Moves up to</a:t>
                      </a:r>
                      <a:endParaRPr lang="en-US" sz="2400" b="0" dirty="0">
                        <a:latin typeface="Arial" pitchFamily="34" charset="0"/>
                        <a:cs typeface="Arial" pitchFamily="34" charset="0"/>
                      </a:endParaRPr>
                    </a:p>
                  </a:txBody>
                  <a:tcPr/>
                </a:tc>
              </a:tr>
              <a:tr h="457200">
                <a:tc>
                  <a:txBody>
                    <a:bodyPr/>
                    <a:lstStyle/>
                    <a:p>
                      <a:r>
                        <a:rPr lang="en-US" dirty="0" smtClean="0"/>
                        <a:t>12</a:t>
                      </a:r>
                      <a:endParaRPr lang="en-US" dirty="0"/>
                    </a:p>
                  </a:txBody>
                  <a:tcPr/>
                </a:tc>
                <a:tc>
                  <a:txBody>
                    <a:bodyPr/>
                    <a:lstStyle/>
                    <a:p>
                      <a:r>
                        <a:rPr lang="en-US" dirty="0" smtClean="0"/>
                        <a:t>34</a:t>
                      </a:r>
                      <a:endParaRPr lang="en-US" dirty="0"/>
                    </a:p>
                  </a:txBody>
                  <a:tcPr/>
                </a:tc>
              </a:tr>
              <a:tr h="457200">
                <a:tc>
                  <a:txBody>
                    <a:bodyPr/>
                    <a:lstStyle/>
                    <a:p>
                      <a:r>
                        <a:rPr lang="en-US" dirty="0" smtClean="0"/>
                        <a:t>24</a:t>
                      </a:r>
                      <a:endParaRPr lang="en-US" dirty="0"/>
                    </a:p>
                  </a:txBody>
                  <a:tcPr/>
                </a:tc>
                <a:tc>
                  <a:txBody>
                    <a:bodyPr/>
                    <a:lstStyle/>
                    <a:p>
                      <a:r>
                        <a:rPr lang="en-US" dirty="0" smtClean="0"/>
                        <a:t>46</a:t>
                      </a:r>
                      <a:endParaRPr lang="en-US" dirty="0"/>
                    </a:p>
                  </a:txBody>
                  <a:tcPr/>
                </a:tc>
              </a:tr>
              <a:tr h="457200">
                <a:tc>
                  <a:txBody>
                    <a:bodyPr/>
                    <a:lstStyle/>
                    <a:p>
                      <a:r>
                        <a:rPr lang="en-US" dirty="0" smtClean="0"/>
                        <a:t>45</a:t>
                      </a:r>
                      <a:endParaRPr lang="en-US" dirty="0"/>
                    </a:p>
                  </a:txBody>
                  <a:tcPr/>
                </a:tc>
                <a:tc>
                  <a:txBody>
                    <a:bodyPr/>
                    <a:lstStyle/>
                    <a:p>
                      <a:r>
                        <a:rPr lang="en-US" dirty="0" smtClean="0"/>
                        <a:t>67</a:t>
                      </a:r>
                      <a:endParaRPr lang="en-US" dirty="0"/>
                    </a:p>
                  </a:txBody>
                  <a:tcPr/>
                </a:tc>
              </a:tr>
              <a:tr h="457200">
                <a:tc>
                  <a:txBody>
                    <a:bodyPr/>
                    <a:lstStyle/>
                    <a:p>
                      <a:r>
                        <a:rPr lang="en-US" dirty="0" smtClean="0"/>
                        <a:t>56</a:t>
                      </a:r>
                      <a:endParaRPr lang="en-US" dirty="0"/>
                    </a:p>
                  </a:txBody>
                  <a:tcPr/>
                </a:tc>
                <a:tc>
                  <a:txBody>
                    <a:bodyPr/>
                    <a:lstStyle/>
                    <a:p>
                      <a:r>
                        <a:rPr lang="en-US" dirty="0" smtClean="0"/>
                        <a:t>68</a:t>
                      </a:r>
                      <a:endParaRPr lang="en-US" dirty="0"/>
                    </a:p>
                  </a:txBody>
                  <a:tcPr/>
                </a:tc>
              </a:tr>
              <a:tr h="457200">
                <a:tc>
                  <a:txBody>
                    <a:bodyPr/>
                    <a:lstStyle/>
                    <a:p>
                      <a:r>
                        <a:rPr lang="en-US" dirty="0" smtClean="0"/>
                        <a:t>76</a:t>
                      </a:r>
                      <a:endParaRPr lang="en-US" dirty="0"/>
                    </a:p>
                  </a:txBody>
                  <a:tcPr/>
                </a:tc>
                <a:tc>
                  <a:txBody>
                    <a:bodyPr/>
                    <a:lstStyle/>
                    <a:p>
                      <a:r>
                        <a:rPr lang="en-US" dirty="0" smtClean="0"/>
                        <a:t>87</a:t>
                      </a:r>
                      <a:endParaRPr lang="en-US" dirty="0"/>
                    </a:p>
                  </a:txBody>
                  <a:tcPr/>
                </a:tc>
              </a:tr>
              <a:tr h="457200">
                <a:tc>
                  <a:txBody>
                    <a:bodyPr/>
                    <a:lstStyle/>
                    <a:p>
                      <a:r>
                        <a:rPr lang="en-US" dirty="0" smtClean="0"/>
                        <a:t>85</a:t>
                      </a:r>
                      <a:endParaRPr lang="en-US" dirty="0"/>
                    </a:p>
                  </a:txBody>
                  <a:tcPr/>
                </a:tc>
                <a:tc>
                  <a:txBody>
                    <a:bodyPr/>
                    <a:lstStyle/>
                    <a:p>
                      <a:r>
                        <a:rPr lang="en-US" dirty="0" smtClean="0"/>
                        <a:t>91</a:t>
                      </a:r>
                      <a:endParaRPr lang="en-US" dirty="0"/>
                    </a:p>
                  </a:txBody>
                  <a:tcPr/>
                </a:tc>
              </a:tr>
            </a:tbl>
          </a:graphicData>
        </a:graphic>
      </p:graphicFrame>
      <p:sp>
        <p:nvSpPr>
          <p:cNvPr id="5" name="Date Placeholder 4"/>
          <p:cNvSpPr>
            <a:spLocks noGrp="1"/>
          </p:cNvSpPr>
          <p:nvPr>
            <p:ph type="dt" sz="half" idx="10"/>
          </p:nvPr>
        </p:nvSpPr>
        <p:spPr/>
        <p:txBody>
          <a:bodyPr/>
          <a:lstStyle/>
          <a:p>
            <a:fld id="{49F0F8C0-0A39-48BE-9F76-E51F41809584}" type="datetime1">
              <a:rPr lang="en-US" smtClean="0"/>
              <a:pPr/>
              <a:t>3/15/2025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013" y="-65831"/>
            <a:ext cx="8229600" cy="1143000"/>
          </a:xfrm>
        </p:spPr>
        <p:txBody>
          <a:bodyPr/>
          <a:lstStyle/>
          <a:p>
            <a:r>
              <a:rPr lang="en-US" b="1" smtClean="0">
                <a:latin typeface="Arial" pitchFamily="34" charset="0"/>
                <a:cs typeface="Arial" pitchFamily="34" charset="0"/>
              </a:rPr>
              <a:t>Special Rules</a:t>
            </a:r>
            <a:endParaRPr lang="en-US" dirty="0"/>
          </a:p>
        </p:txBody>
      </p:sp>
      <p:graphicFrame>
        <p:nvGraphicFramePr>
          <p:cNvPr id="4" name="Content Placeholder 3"/>
          <p:cNvGraphicFramePr>
            <a:graphicFrameLocks noGrp="1"/>
          </p:cNvGraphicFramePr>
          <p:nvPr>
            <p:ph idx="1"/>
          </p:nvPr>
        </p:nvGraphicFramePr>
        <p:xfrm>
          <a:off x="473413" y="1564531"/>
          <a:ext cx="7924800" cy="4572000"/>
        </p:xfrm>
        <a:graphic>
          <a:graphicData uri="http://schemas.openxmlformats.org/drawingml/2006/table">
            <a:tbl>
              <a:tblPr firstRow="1" bandRow="1">
                <a:tableStyleId>{7E9639D4-E3E2-4D34-9284-5A2195B3D0D7}</a:tableStyleId>
              </a:tblPr>
              <a:tblGrid>
                <a:gridCol w="3962400"/>
                <a:gridCol w="3962400"/>
              </a:tblGrid>
              <a:tr h="762000">
                <a:tc>
                  <a:txBody>
                    <a:bodyPr/>
                    <a:lstStyle/>
                    <a:p>
                      <a:r>
                        <a:rPr lang="en-US" dirty="0" smtClean="0"/>
                        <a:t>Snake</a:t>
                      </a:r>
                      <a:endParaRPr lang="en-US" dirty="0"/>
                    </a:p>
                  </a:txBody>
                  <a:tcPr/>
                </a:tc>
                <a:tc>
                  <a:txBody>
                    <a:bodyPr/>
                    <a:lstStyle/>
                    <a:p>
                      <a:r>
                        <a:rPr lang="en-US" dirty="0" smtClean="0"/>
                        <a:t>Moves Down</a:t>
                      </a:r>
                      <a:r>
                        <a:rPr lang="en-US" baseline="0" dirty="0" smtClean="0"/>
                        <a:t> to</a:t>
                      </a:r>
                      <a:endParaRPr lang="en-US" dirty="0"/>
                    </a:p>
                  </a:txBody>
                  <a:tcPr/>
                </a:tc>
              </a:tr>
              <a:tr h="762000">
                <a:tc>
                  <a:txBody>
                    <a:bodyPr/>
                    <a:lstStyle/>
                    <a:p>
                      <a:r>
                        <a:rPr lang="en-US" dirty="0" smtClean="0"/>
                        <a:t>99</a:t>
                      </a:r>
                      <a:endParaRPr lang="en-US" dirty="0"/>
                    </a:p>
                  </a:txBody>
                  <a:tcPr/>
                </a:tc>
                <a:tc>
                  <a:txBody>
                    <a:bodyPr/>
                    <a:lstStyle/>
                    <a:p>
                      <a:r>
                        <a:rPr lang="en-US" dirty="0" smtClean="0"/>
                        <a:t>84</a:t>
                      </a:r>
                      <a:endParaRPr lang="en-US" dirty="0"/>
                    </a:p>
                  </a:txBody>
                  <a:tcPr/>
                </a:tc>
              </a:tr>
              <a:tr h="762000">
                <a:tc>
                  <a:txBody>
                    <a:bodyPr/>
                    <a:lstStyle/>
                    <a:p>
                      <a:r>
                        <a:rPr lang="en-US" dirty="0" smtClean="0"/>
                        <a:t>78</a:t>
                      </a:r>
                      <a:endParaRPr lang="en-US" dirty="0"/>
                    </a:p>
                  </a:txBody>
                  <a:tcPr/>
                </a:tc>
                <a:tc>
                  <a:txBody>
                    <a:bodyPr/>
                    <a:lstStyle/>
                    <a:p>
                      <a:r>
                        <a:rPr lang="en-US" dirty="0" smtClean="0"/>
                        <a:t>64</a:t>
                      </a:r>
                      <a:endParaRPr lang="en-US" dirty="0"/>
                    </a:p>
                  </a:txBody>
                  <a:tcPr/>
                </a:tc>
              </a:tr>
              <a:tr h="762000">
                <a:tc>
                  <a:txBody>
                    <a:bodyPr/>
                    <a:lstStyle/>
                    <a:p>
                      <a:r>
                        <a:rPr lang="en-US" dirty="0" smtClean="0"/>
                        <a:t>35</a:t>
                      </a:r>
                      <a:endParaRPr lang="en-US" dirty="0"/>
                    </a:p>
                  </a:txBody>
                  <a:tcPr/>
                </a:tc>
                <a:tc>
                  <a:txBody>
                    <a:bodyPr/>
                    <a:lstStyle/>
                    <a:p>
                      <a:r>
                        <a:rPr lang="en-US" dirty="0" smtClean="0"/>
                        <a:t>18</a:t>
                      </a:r>
                      <a:endParaRPr lang="en-US" dirty="0"/>
                    </a:p>
                  </a:txBody>
                  <a:tcPr/>
                </a:tc>
              </a:tr>
              <a:tr h="762000">
                <a:tc>
                  <a:txBody>
                    <a:bodyPr/>
                    <a:lstStyle/>
                    <a:p>
                      <a:r>
                        <a:rPr lang="en-US" dirty="0" smtClean="0"/>
                        <a:t>49</a:t>
                      </a:r>
                      <a:endParaRPr lang="en-US" dirty="0"/>
                    </a:p>
                  </a:txBody>
                  <a:tcPr/>
                </a:tc>
                <a:tc>
                  <a:txBody>
                    <a:bodyPr/>
                    <a:lstStyle/>
                    <a:p>
                      <a:r>
                        <a:rPr lang="en-US" dirty="0" smtClean="0"/>
                        <a:t>28</a:t>
                      </a:r>
                      <a:endParaRPr lang="en-US" dirty="0"/>
                    </a:p>
                  </a:txBody>
                  <a:tcPr/>
                </a:tc>
              </a:tr>
              <a:tr h="762000">
                <a:tc>
                  <a:txBody>
                    <a:bodyPr/>
                    <a:lstStyle/>
                    <a:p>
                      <a:r>
                        <a:rPr lang="en-US" dirty="0" smtClean="0"/>
                        <a:t>24</a:t>
                      </a:r>
                      <a:endParaRPr lang="en-US" dirty="0"/>
                    </a:p>
                  </a:txBody>
                  <a:tcPr/>
                </a:tc>
                <a:tc>
                  <a:txBody>
                    <a:bodyPr/>
                    <a:lstStyle/>
                    <a:p>
                      <a:r>
                        <a:rPr lang="en-US" dirty="0" smtClean="0"/>
                        <a:t>8</a:t>
                      </a:r>
                      <a:endParaRPr lang="en-US" dirty="0"/>
                    </a:p>
                  </a:txBody>
                  <a:tcPr/>
                </a:tc>
              </a:tr>
            </a:tbl>
          </a:graphicData>
        </a:graphic>
      </p:graphicFrame>
      <p:sp>
        <p:nvSpPr>
          <p:cNvPr id="5" name="Date Placeholder 4"/>
          <p:cNvSpPr>
            <a:spLocks noGrp="1"/>
          </p:cNvSpPr>
          <p:nvPr>
            <p:ph type="dt" sz="half" idx="10"/>
          </p:nvPr>
        </p:nvSpPr>
        <p:spPr/>
        <p:txBody>
          <a:bodyPr/>
          <a:lstStyle/>
          <a:p>
            <a:fld id="{E0130D18-9902-4278-B59A-D00ADB9EB394}" type="datetime1">
              <a:rPr lang="en-US" smtClean="0"/>
              <a:pPr/>
              <a:t>3/15/2025</a:t>
            </a:fld>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26</a:t>
            </a:fld>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000" b="1" dirty="0" smtClean="0"/>
              <a:t/>
            </a:r>
            <a:br>
              <a:rPr lang="en-US" sz="2000" b="1" dirty="0" smtClean="0"/>
            </a:br>
            <a:r>
              <a:rPr lang="en-US" dirty="0" smtClean="0">
                <a:latin typeface="Arial" pitchFamily="34" charset="0"/>
                <a:cs typeface="Arial" pitchFamily="34" charset="0"/>
              </a:rPr>
              <a:t>Game Board Representation </a:t>
            </a:r>
            <a:r>
              <a:rPr lang="en-US" sz="8000" dirty="0" smtClean="0">
                <a:latin typeface="Arial" pitchFamily="34" charset="0"/>
                <a:cs typeface="Arial" pitchFamily="34" charset="0"/>
              </a:rPr>
              <a:t/>
            </a:r>
            <a:br>
              <a:rPr lang="en-US" sz="8000" dirty="0" smtClean="0">
                <a:latin typeface="Arial" pitchFamily="34" charset="0"/>
                <a:cs typeface="Arial" pitchFamily="34" charset="0"/>
              </a:rPr>
            </a:br>
            <a:endParaRPr lang="en-US" dirty="0">
              <a:latin typeface="Arial" pitchFamily="34" charset="0"/>
              <a:cs typeface="Arial" pitchFamily="34" charset="0"/>
            </a:endParaRPr>
          </a:p>
        </p:txBody>
      </p:sp>
      <p:sp>
        <p:nvSpPr>
          <p:cNvPr id="3" name="Content Placeholder 2"/>
          <p:cNvSpPr>
            <a:spLocks noGrp="1"/>
          </p:cNvSpPr>
          <p:nvPr>
            <p:ph idx="1"/>
          </p:nvPr>
        </p:nvSpPr>
        <p:spPr>
          <a:xfrm>
            <a:off x="457200" y="1295400"/>
            <a:ext cx="8229600" cy="4525963"/>
          </a:xfrm>
        </p:spPr>
        <p:txBody>
          <a:bodyPr>
            <a:noAutofit/>
          </a:bodyPr>
          <a:lstStyle/>
          <a:p>
            <a:r>
              <a:rPr lang="en-US" sz="2800" dirty="0" smtClean="0">
                <a:latin typeface="Arial" pitchFamily="34" charset="0"/>
                <a:cs typeface="Arial" pitchFamily="34" charset="0"/>
              </a:rPr>
              <a:t>Uses a 2D representation with numbered squares.</a:t>
            </a:r>
          </a:p>
          <a:p>
            <a:r>
              <a:rPr lang="da-DK" sz="2800" dirty="0" smtClean="0">
                <a:latin typeface="Arial" pitchFamily="34" charset="0"/>
                <a:cs typeface="Arial" pitchFamily="34" charset="0"/>
              </a:rPr>
              <a:t>Special positions for snakes &amp; ladders.</a:t>
            </a:r>
          </a:p>
          <a:p>
            <a:r>
              <a:rPr lang="en-US" sz="2800" dirty="0" smtClean="0">
                <a:latin typeface="Arial" pitchFamily="34" charset="0"/>
                <a:cs typeface="Arial" pitchFamily="34" charset="0"/>
              </a:rPr>
              <a:t>Players' positions stored in an array.</a:t>
            </a:r>
          </a:p>
          <a:p>
            <a:r>
              <a:rPr lang="en-US" sz="2800" dirty="0" smtClean="0">
                <a:latin typeface="Arial" pitchFamily="34" charset="0"/>
                <a:cs typeface="Arial" pitchFamily="34" charset="0"/>
              </a:rPr>
              <a:t>Each player is represented with a unique color code.</a:t>
            </a:r>
          </a:p>
          <a:p>
            <a:r>
              <a:rPr lang="en-US" sz="2800" dirty="0" smtClean="0">
                <a:latin typeface="Arial" pitchFamily="34" charset="0"/>
                <a:cs typeface="Arial" pitchFamily="34" charset="0"/>
              </a:rPr>
              <a:t>Snakes (S) and Ladders (L) are marked for visibility. </a:t>
            </a:r>
          </a:p>
          <a:p>
            <a:r>
              <a:rPr lang="en-US" sz="2800" dirty="0" smtClean="0">
                <a:latin typeface="Arial" pitchFamily="34" charset="0"/>
                <a:cs typeface="Arial" pitchFamily="34" charset="0"/>
              </a:rPr>
              <a:t>Two different color for snake and ladder.</a:t>
            </a:r>
          </a:p>
          <a:p>
            <a:r>
              <a:rPr lang="en-US" sz="2800" dirty="0" smtClean="0">
                <a:latin typeface="Arial" pitchFamily="34" charset="0"/>
                <a:cs typeface="Arial" pitchFamily="34" charset="0"/>
              </a:rPr>
              <a:t>Specify the ending and starting point of </a:t>
            </a:r>
            <a:r>
              <a:rPr lang="en-US" sz="2800" dirty="0" err="1" smtClean="0">
                <a:latin typeface="Arial" pitchFamily="34" charset="0"/>
                <a:cs typeface="Arial" pitchFamily="34" charset="0"/>
              </a:rPr>
              <a:t>sanke</a:t>
            </a:r>
            <a:r>
              <a:rPr lang="en-US" sz="2800" dirty="0" smtClean="0">
                <a:latin typeface="Arial" pitchFamily="34" charset="0"/>
                <a:cs typeface="Arial" pitchFamily="34" charset="0"/>
              </a:rPr>
              <a:t> and ladder.</a:t>
            </a:r>
          </a:p>
          <a:p>
            <a:pPr>
              <a:buNone/>
            </a:pPr>
            <a:r>
              <a:rPr lang="en-US" sz="2800" dirty="0" smtClean="0">
                <a:latin typeface="Arial" pitchFamily="34" charset="0"/>
                <a:cs typeface="Arial" pitchFamily="34" charset="0"/>
              </a:rPr>
              <a:t/>
            </a:r>
            <a:br>
              <a:rPr lang="en-US" sz="2800" dirty="0" smtClean="0">
                <a:latin typeface="Arial" pitchFamily="34" charset="0"/>
                <a:cs typeface="Arial" pitchFamily="34" charset="0"/>
              </a:rPr>
            </a:br>
            <a:endParaRPr lang="en-US" sz="2800" dirty="0">
              <a:latin typeface="Arial" pitchFamily="34" charset="0"/>
              <a:cs typeface="Arial" pitchFamily="34" charset="0"/>
            </a:endParaRPr>
          </a:p>
        </p:txBody>
      </p:sp>
      <p:sp>
        <p:nvSpPr>
          <p:cNvPr id="4" name="Date Placeholder 3"/>
          <p:cNvSpPr>
            <a:spLocks noGrp="1"/>
          </p:cNvSpPr>
          <p:nvPr>
            <p:ph type="dt" sz="half" idx="10"/>
          </p:nvPr>
        </p:nvSpPr>
        <p:spPr/>
        <p:txBody>
          <a:bodyPr/>
          <a:lstStyle/>
          <a:p>
            <a:fld id="{6171D3A8-8841-4D2A-96BE-C9E189A64F6E}" type="datetime1">
              <a:rPr lang="en-US" smtClean="0"/>
              <a:pPr/>
              <a:t>3/15/2025</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27</a:t>
            </a:fld>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latin typeface="Arial" pitchFamily="34" charset="0"/>
                <a:cs typeface="Arial" pitchFamily="34" charset="0"/>
              </a:rPr>
              <a:t>Winning Condition</a:t>
            </a:r>
            <a:endParaRPr lang="en-US" sz="4000" b="1" dirty="0">
              <a:latin typeface="Arial" pitchFamily="34" charset="0"/>
              <a:cs typeface="Arial" pitchFamily="34" charset="0"/>
            </a:endParaRPr>
          </a:p>
        </p:txBody>
      </p:sp>
      <p:sp>
        <p:nvSpPr>
          <p:cNvPr id="3" name="Content Placeholder 2"/>
          <p:cNvSpPr>
            <a:spLocks noGrp="1"/>
          </p:cNvSpPr>
          <p:nvPr>
            <p:ph idx="1"/>
          </p:nvPr>
        </p:nvSpPr>
        <p:spPr/>
        <p:txBody>
          <a:bodyPr>
            <a:normAutofit/>
          </a:bodyPr>
          <a:lstStyle/>
          <a:p>
            <a:r>
              <a:rPr lang="en-US" sz="2800" dirty="0" smtClean="0">
                <a:latin typeface="Arial" pitchFamily="34" charset="0"/>
                <a:cs typeface="Arial" pitchFamily="34" charset="0"/>
              </a:rPr>
              <a:t>A player wins when they land exactly on 100.</a:t>
            </a:r>
          </a:p>
          <a:p>
            <a:r>
              <a:rPr lang="en-US" sz="2800" dirty="0" smtClean="0">
                <a:latin typeface="Arial" pitchFamily="34" charset="0"/>
                <a:cs typeface="Arial" pitchFamily="34" charset="0"/>
              </a:rPr>
              <a:t>If a dice roll exceeds 100, they remain in the same position.</a:t>
            </a:r>
          </a:p>
          <a:p>
            <a:r>
              <a:rPr lang="en-US" sz="2800" dirty="0" smtClean="0">
                <a:latin typeface="Arial" pitchFamily="34" charset="0"/>
                <a:cs typeface="Arial" pitchFamily="34" charset="0"/>
              </a:rPr>
              <a:t>The game announces the winner and ends. </a:t>
            </a:r>
            <a:br>
              <a:rPr lang="en-US" sz="2800" dirty="0" smtClean="0">
                <a:latin typeface="Arial" pitchFamily="34" charset="0"/>
                <a:cs typeface="Arial" pitchFamily="34" charset="0"/>
              </a:rPr>
            </a:br>
            <a:endParaRPr lang="en-US" sz="2800" dirty="0">
              <a:latin typeface="Arial" pitchFamily="34" charset="0"/>
              <a:cs typeface="Arial" pitchFamily="34" charset="0"/>
            </a:endParaRPr>
          </a:p>
        </p:txBody>
      </p:sp>
      <p:sp>
        <p:nvSpPr>
          <p:cNvPr id="4" name="Date Placeholder 3"/>
          <p:cNvSpPr>
            <a:spLocks noGrp="1"/>
          </p:cNvSpPr>
          <p:nvPr>
            <p:ph type="dt" sz="half" idx="10"/>
          </p:nvPr>
        </p:nvSpPr>
        <p:spPr/>
        <p:txBody>
          <a:bodyPr/>
          <a:lstStyle/>
          <a:p>
            <a:fld id="{DF357956-5A31-4C38-A414-24E8385A5597}" type="datetime1">
              <a:rPr lang="en-US" smtClean="0"/>
              <a:pPr/>
              <a:t>3/15/2025</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28</a:t>
            </a:fld>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latin typeface="Arial" pitchFamily="34" charset="0"/>
                <a:cs typeface="Arial" pitchFamily="34" charset="0"/>
              </a:rPr>
              <a:t>Challenges Faced</a:t>
            </a:r>
            <a:endParaRPr lang="en-US" sz="4000" b="1" dirty="0">
              <a:latin typeface="Arial" pitchFamily="34" charset="0"/>
              <a:cs typeface="Arial" pitchFamily="34" charset="0"/>
            </a:endParaRPr>
          </a:p>
        </p:txBody>
      </p:sp>
      <p:sp>
        <p:nvSpPr>
          <p:cNvPr id="3" name="Content Placeholder 2"/>
          <p:cNvSpPr>
            <a:spLocks noGrp="1"/>
          </p:cNvSpPr>
          <p:nvPr>
            <p:ph idx="1"/>
          </p:nvPr>
        </p:nvSpPr>
        <p:spPr/>
        <p:txBody>
          <a:bodyPr>
            <a:normAutofit/>
          </a:bodyPr>
          <a:lstStyle/>
          <a:p>
            <a:r>
              <a:rPr lang="en-US" sz="2800" dirty="0" smtClean="0">
                <a:latin typeface="Arial" pitchFamily="34" charset="0"/>
                <a:cs typeface="Arial" pitchFamily="34" charset="0"/>
              </a:rPr>
              <a:t>Handling player turns efficiently</a:t>
            </a:r>
          </a:p>
          <a:p>
            <a:r>
              <a:rPr lang="en-US" sz="2800" dirty="0" smtClean="0">
                <a:latin typeface="Arial" pitchFamily="34" charset="0"/>
                <a:cs typeface="Arial" pitchFamily="34" charset="0"/>
              </a:rPr>
              <a:t>Ensuring no moves exceed 100</a:t>
            </a:r>
          </a:p>
          <a:p>
            <a:r>
              <a:rPr lang="en-US" sz="2800" dirty="0" smtClean="0">
                <a:latin typeface="Arial" pitchFamily="34" charset="0"/>
                <a:cs typeface="Arial" pitchFamily="34" charset="0"/>
              </a:rPr>
              <a:t>Preventing infinite loops in the game logic</a:t>
            </a:r>
            <a:endParaRPr lang="en-US" sz="2800" dirty="0">
              <a:latin typeface="Arial" pitchFamily="34" charset="0"/>
              <a:cs typeface="Arial" pitchFamily="34" charset="0"/>
            </a:endParaRPr>
          </a:p>
        </p:txBody>
      </p:sp>
      <p:sp>
        <p:nvSpPr>
          <p:cNvPr id="4" name="Date Placeholder 3"/>
          <p:cNvSpPr>
            <a:spLocks noGrp="1"/>
          </p:cNvSpPr>
          <p:nvPr>
            <p:ph type="dt" sz="half" idx="10"/>
          </p:nvPr>
        </p:nvSpPr>
        <p:spPr/>
        <p:txBody>
          <a:bodyPr/>
          <a:lstStyle/>
          <a:p>
            <a:fld id="{D24F88B0-529B-4A19-804E-1328FB152E34}" type="datetime1">
              <a:rPr lang="en-US" smtClean="0"/>
              <a:pPr/>
              <a:t>3/15/2025</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29</a:t>
            </a:fld>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latin typeface="Arial" pitchFamily="34" charset="0"/>
                <a:cs typeface="Arial" pitchFamily="34" charset="0"/>
              </a:rPr>
              <a:t>Introduction</a:t>
            </a:r>
            <a:br>
              <a:rPr lang="en-US" sz="4000" b="1" dirty="0" smtClean="0">
                <a:latin typeface="Arial" pitchFamily="34" charset="0"/>
                <a:cs typeface="Arial" pitchFamily="34" charset="0"/>
              </a:rPr>
            </a:br>
            <a:endParaRPr lang="en-US" sz="2000" b="1" dirty="0">
              <a:latin typeface="Arial" pitchFamily="34" charset="0"/>
              <a:cs typeface="Arial" pitchFamily="34" charset="0"/>
            </a:endParaRPr>
          </a:p>
        </p:txBody>
      </p:sp>
      <p:sp>
        <p:nvSpPr>
          <p:cNvPr id="3" name="Content Placeholder 2"/>
          <p:cNvSpPr>
            <a:spLocks noGrp="1"/>
          </p:cNvSpPr>
          <p:nvPr>
            <p:ph idx="1"/>
          </p:nvPr>
        </p:nvSpPr>
        <p:spPr>
          <a:xfrm>
            <a:off x="381000" y="990600"/>
            <a:ext cx="8305800" cy="5135563"/>
          </a:xfrm>
        </p:spPr>
        <p:txBody>
          <a:bodyPr>
            <a:normAutofit fontScale="70000" lnSpcReduction="20000"/>
          </a:bodyPr>
          <a:lstStyle/>
          <a:p>
            <a:pPr algn="just"/>
            <a:r>
              <a:rPr lang="en-US" sz="4000" b="1" dirty="0" smtClean="0">
                <a:latin typeface="Arial" pitchFamily="34" charset="0"/>
                <a:cs typeface="Arial" pitchFamily="34" charset="0"/>
              </a:rPr>
              <a:t>Game</a:t>
            </a:r>
          </a:p>
          <a:p>
            <a:pPr algn="just">
              <a:buNone/>
            </a:pPr>
            <a:r>
              <a:rPr lang="en-US" sz="4000" dirty="0" smtClean="0">
                <a:latin typeface="Arial" pitchFamily="34" charset="0"/>
                <a:cs typeface="Arial" pitchFamily="34" charset="0"/>
              </a:rPr>
              <a:t>      A game is an interactive activity with rules, goals and challenges designed for entertainment, learning, or competition.</a:t>
            </a:r>
          </a:p>
          <a:p>
            <a:pPr algn="just">
              <a:buNone/>
            </a:pPr>
            <a:endParaRPr lang="en-US" sz="4000" dirty="0" smtClean="0">
              <a:latin typeface="Arial" pitchFamily="34" charset="0"/>
              <a:cs typeface="Arial" pitchFamily="34" charset="0"/>
            </a:endParaRPr>
          </a:p>
          <a:p>
            <a:pPr algn="just"/>
            <a:r>
              <a:rPr lang="en-US" sz="4000" b="1" dirty="0" smtClean="0">
                <a:latin typeface="Arial" pitchFamily="34" charset="0"/>
                <a:cs typeface="Arial" pitchFamily="34" charset="0"/>
              </a:rPr>
              <a:t>Snake ladder Game</a:t>
            </a:r>
          </a:p>
          <a:p>
            <a:pPr algn="just">
              <a:buNone/>
            </a:pPr>
            <a:r>
              <a:rPr lang="en-US" sz="4000" b="1" dirty="0" smtClean="0">
                <a:latin typeface="Arial" pitchFamily="34" charset="0"/>
                <a:cs typeface="Arial" pitchFamily="34" charset="0"/>
              </a:rPr>
              <a:t>     </a:t>
            </a:r>
            <a:r>
              <a:rPr lang="en-US" sz="4000" dirty="0" smtClean="0">
                <a:latin typeface="Arial" pitchFamily="34" charset="0"/>
                <a:cs typeface="Arial" pitchFamily="34" charset="0"/>
              </a:rPr>
              <a:t>Snake and Ladder is a classic board game where players move their tokens based on dice rolls, climbing ladders to advance and sliding down snakes when landed upon, with the goal of reaching the final square first.</a:t>
            </a:r>
          </a:p>
          <a:p>
            <a:pPr algn="just">
              <a:buNone/>
            </a:pPr>
            <a:r>
              <a:rPr lang="en-US" sz="4000" dirty="0" smtClean="0">
                <a:latin typeface="Arial" pitchFamily="34" charset="0"/>
                <a:cs typeface="Arial" pitchFamily="34" charset="0"/>
              </a:rPr>
              <a:t>    The game is based on luck, with the goal of reaching the final square first</a:t>
            </a:r>
            <a:r>
              <a:rPr lang="en-US" sz="4200" dirty="0" smtClean="0">
                <a:latin typeface="Arial" pitchFamily="34" charset="0"/>
                <a:cs typeface="Arial" pitchFamily="34" charset="0"/>
              </a:rPr>
              <a:t>.</a:t>
            </a:r>
          </a:p>
          <a:p>
            <a:pPr>
              <a:buNone/>
            </a:pPr>
            <a:endParaRPr lang="en-US" sz="2000" dirty="0" smtClean="0"/>
          </a:p>
          <a:p>
            <a:pPr>
              <a:buNone/>
            </a:pPr>
            <a:endParaRPr lang="en-US" sz="2000" dirty="0" smtClean="0"/>
          </a:p>
          <a:p>
            <a:pPr>
              <a:buNone/>
            </a:pPr>
            <a:endParaRPr lang="en-US" dirty="0" smtClean="0"/>
          </a:p>
          <a:p>
            <a:pPr>
              <a:buNone/>
            </a:pPr>
            <a:endParaRPr lang="en-US" dirty="0"/>
          </a:p>
        </p:txBody>
      </p:sp>
      <p:sp>
        <p:nvSpPr>
          <p:cNvPr id="4" name="Date Placeholder 3"/>
          <p:cNvSpPr>
            <a:spLocks noGrp="1"/>
          </p:cNvSpPr>
          <p:nvPr>
            <p:ph type="dt" sz="half" idx="10"/>
          </p:nvPr>
        </p:nvSpPr>
        <p:spPr/>
        <p:txBody>
          <a:bodyPr/>
          <a:lstStyle/>
          <a:p>
            <a:fld id="{5637B76C-66BB-49F4-86A0-35E54F1C0DA7}" type="datetime1">
              <a:rPr lang="en-US" smtClean="0"/>
              <a:pPr/>
              <a:t>3/15/2025</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a:t>
            </a:fld>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latin typeface="Arial" pitchFamily="34" charset="0"/>
                <a:cs typeface="Arial" pitchFamily="34" charset="0"/>
              </a:rPr>
              <a:t>Improvements &amp; Future Scope</a:t>
            </a:r>
            <a:endParaRPr lang="en-US" sz="4000" dirty="0"/>
          </a:p>
        </p:txBody>
      </p:sp>
      <p:sp>
        <p:nvSpPr>
          <p:cNvPr id="3" name="Content Placeholder 2"/>
          <p:cNvSpPr>
            <a:spLocks noGrp="1"/>
          </p:cNvSpPr>
          <p:nvPr>
            <p:ph idx="1"/>
          </p:nvPr>
        </p:nvSpPr>
        <p:spPr/>
        <p:txBody>
          <a:bodyPr/>
          <a:lstStyle/>
          <a:p>
            <a:r>
              <a:rPr lang="en-US" sz="2800" dirty="0" smtClean="0">
                <a:latin typeface="Arial" pitchFamily="34" charset="0"/>
                <a:cs typeface="Arial" pitchFamily="34" charset="0"/>
              </a:rPr>
              <a:t>Add graphical interface (GUI)</a:t>
            </a:r>
          </a:p>
          <a:p>
            <a:r>
              <a:rPr lang="en-US" sz="2800" dirty="0" smtClean="0">
                <a:latin typeface="Arial" pitchFamily="34" charset="0"/>
                <a:cs typeface="Arial" pitchFamily="34" charset="0"/>
              </a:rPr>
              <a:t>Implement network multiplayer mode</a:t>
            </a:r>
          </a:p>
          <a:p>
            <a:r>
              <a:rPr lang="en-US" sz="2800" dirty="0" smtClean="0">
                <a:latin typeface="Arial" pitchFamily="34" charset="0"/>
                <a:cs typeface="Arial" pitchFamily="34" charset="0"/>
              </a:rPr>
              <a:t>Save and load game progress</a:t>
            </a:r>
          </a:p>
          <a:p>
            <a:endParaRPr lang="en-US" dirty="0"/>
          </a:p>
        </p:txBody>
      </p:sp>
      <p:sp>
        <p:nvSpPr>
          <p:cNvPr id="4" name="Date Placeholder 3"/>
          <p:cNvSpPr>
            <a:spLocks noGrp="1"/>
          </p:cNvSpPr>
          <p:nvPr>
            <p:ph type="dt" sz="half" idx="10"/>
          </p:nvPr>
        </p:nvSpPr>
        <p:spPr/>
        <p:txBody>
          <a:bodyPr/>
          <a:lstStyle/>
          <a:p>
            <a:fld id="{814B868C-0886-42B7-BE47-1966E4F6DB15}" type="datetime1">
              <a:rPr lang="en-US" smtClean="0"/>
              <a:pPr/>
              <a:t>3/15/2025</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30</a:t>
            </a:fld>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latin typeface="Arial" pitchFamily="34" charset="0"/>
                <a:cs typeface="Arial" pitchFamily="34" charset="0"/>
              </a:rPr>
              <a:t>Conclusion</a:t>
            </a:r>
            <a:endParaRPr lang="en-US" sz="4000" b="1" dirty="0">
              <a:latin typeface="Arial" pitchFamily="34" charset="0"/>
              <a:cs typeface="Arial" pitchFamily="34" charset="0"/>
            </a:endParaRPr>
          </a:p>
        </p:txBody>
      </p:sp>
      <p:sp>
        <p:nvSpPr>
          <p:cNvPr id="3" name="Content Placeholder 2"/>
          <p:cNvSpPr>
            <a:spLocks noGrp="1"/>
          </p:cNvSpPr>
          <p:nvPr>
            <p:ph idx="1"/>
          </p:nvPr>
        </p:nvSpPr>
        <p:spPr/>
        <p:txBody>
          <a:bodyPr>
            <a:normAutofit/>
          </a:bodyPr>
          <a:lstStyle/>
          <a:p>
            <a:r>
              <a:rPr lang="en-US" sz="2800" dirty="0" smtClean="0"/>
              <a:t>A simple yet engaging game built in C. </a:t>
            </a:r>
          </a:p>
          <a:p>
            <a:r>
              <a:rPr lang="en-US" sz="2800" dirty="0" smtClean="0"/>
              <a:t>Showcases loops, conditions, and functions effectively.</a:t>
            </a:r>
          </a:p>
          <a:p>
            <a:r>
              <a:rPr lang="en-US" sz="2800" dirty="0" smtClean="0"/>
              <a:t> A great way to learn game logic implementation!</a:t>
            </a:r>
          </a:p>
          <a:p>
            <a:r>
              <a:rPr lang="en-US" sz="2800" dirty="0" smtClean="0"/>
              <a:t> Future enhancements could include a GUI version! </a:t>
            </a:r>
            <a:br>
              <a:rPr lang="en-US" sz="2800" dirty="0" smtClean="0"/>
            </a:br>
            <a:endParaRPr lang="en-US" sz="2800" dirty="0">
              <a:latin typeface="Arial" pitchFamily="34" charset="0"/>
              <a:cs typeface="Arial" pitchFamily="34" charset="0"/>
            </a:endParaRPr>
          </a:p>
        </p:txBody>
      </p:sp>
      <p:sp>
        <p:nvSpPr>
          <p:cNvPr id="4" name="Date Placeholder 3"/>
          <p:cNvSpPr>
            <a:spLocks noGrp="1"/>
          </p:cNvSpPr>
          <p:nvPr>
            <p:ph type="dt" sz="half" idx="10"/>
          </p:nvPr>
        </p:nvSpPr>
        <p:spPr/>
        <p:txBody>
          <a:bodyPr/>
          <a:lstStyle/>
          <a:p>
            <a:fld id="{AF581CDE-B403-4861-A31D-8E59F5548405}" type="datetime1">
              <a:rPr lang="en-US" smtClean="0"/>
              <a:pPr/>
              <a:t>3/15/2025</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31</a:t>
            </a:fld>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Thank You!!!!</a:t>
            </a:r>
            <a:endParaRPr lang="en-US" b="1" dirty="0"/>
          </a:p>
        </p:txBody>
      </p:sp>
      <p:sp>
        <p:nvSpPr>
          <p:cNvPr id="3" name="Content Placeholder 2"/>
          <p:cNvSpPr>
            <a:spLocks noGrp="1"/>
          </p:cNvSpPr>
          <p:nvPr>
            <p:ph idx="1"/>
          </p:nvPr>
        </p:nvSpPr>
        <p:spPr/>
        <p:txBody>
          <a:bodyPr>
            <a:normAutofit/>
          </a:bodyPr>
          <a:lstStyle/>
          <a:p>
            <a:pPr>
              <a:buNone/>
            </a:pPr>
            <a:r>
              <a:rPr lang="en-US" sz="8000" b="1" smtClean="0"/>
              <a:t>ANY            QUESTIONS????</a:t>
            </a:r>
            <a:endParaRPr lang="en-US" sz="8000" b="1" dirty="0"/>
          </a:p>
        </p:txBody>
      </p:sp>
      <p:sp>
        <p:nvSpPr>
          <p:cNvPr id="4" name="Date Placeholder 3"/>
          <p:cNvSpPr>
            <a:spLocks noGrp="1"/>
          </p:cNvSpPr>
          <p:nvPr>
            <p:ph type="dt" sz="half" idx="10"/>
          </p:nvPr>
        </p:nvSpPr>
        <p:spPr/>
        <p:txBody>
          <a:bodyPr/>
          <a:lstStyle/>
          <a:p>
            <a:fld id="{A2C1A4E2-0FF1-4A05-8463-5F88DBC8867F}" type="datetime1">
              <a:rPr lang="en-US" smtClean="0"/>
              <a:pPr/>
              <a:t>3/15/2025</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32</a:t>
            </a:fld>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sz="4000" b="1" dirty="0" smtClean="0">
                <a:latin typeface="Arial" pitchFamily="34" charset="0"/>
                <a:cs typeface="Arial" pitchFamily="34" charset="0"/>
              </a:rPr>
              <a:t>History</a:t>
            </a:r>
            <a:endParaRPr lang="en-US" sz="4000" b="1" dirty="0">
              <a:latin typeface="Arial" pitchFamily="34" charset="0"/>
              <a:cs typeface="Arial" pitchFamily="34" charset="0"/>
            </a:endParaRPr>
          </a:p>
        </p:txBody>
      </p:sp>
      <p:sp>
        <p:nvSpPr>
          <p:cNvPr id="3" name="Content Placeholder 2"/>
          <p:cNvSpPr>
            <a:spLocks noGrp="1"/>
          </p:cNvSpPr>
          <p:nvPr>
            <p:ph idx="1"/>
          </p:nvPr>
        </p:nvSpPr>
        <p:spPr>
          <a:xfrm>
            <a:off x="381000" y="838200"/>
            <a:ext cx="8229600" cy="4525963"/>
          </a:xfrm>
        </p:spPr>
        <p:txBody>
          <a:bodyPr>
            <a:noAutofit/>
          </a:bodyPr>
          <a:lstStyle/>
          <a:p>
            <a:r>
              <a:rPr lang="en-US" sz="2800" dirty="0" smtClean="0">
                <a:latin typeface="Arial" pitchFamily="34" charset="0"/>
                <a:cs typeface="Arial" pitchFamily="34" charset="0"/>
              </a:rPr>
              <a:t>The game of Snake and Ladder traces its origins to ancient India, where it was known as </a:t>
            </a:r>
            <a:r>
              <a:rPr lang="en-US" sz="2800" i="1" dirty="0" err="1" smtClean="0">
                <a:latin typeface="Arial" pitchFamily="34" charset="0"/>
                <a:cs typeface="Arial" pitchFamily="34" charset="0"/>
              </a:rPr>
              <a:t>Moksha</a:t>
            </a:r>
            <a:r>
              <a:rPr lang="en-US" sz="2800" i="1" dirty="0" smtClean="0">
                <a:latin typeface="Arial" pitchFamily="34" charset="0"/>
                <a:cs typeface="Arial" pitchFamily="34" charset="0"/>
              </a:rPr>
              <a:t> </a:t>
            </a:r>
            <a:r>
              <a:rPr lang="en-US" sz="2800" i="1" dirty="0" err="1" smtClean="0">
                <a:latin typeface="Arial" pitchFamily="34" charset="0"/>
                <a:cs typeface="Arial" pitchFamily="34" charset="0"/>
              </a:rPr>
              <a:t>Patam</a:t>
            </a:r>
            <a:r>
              <a:rPr lang="en-US" sz="2800" dirty="0" smtClean="0">
                <a:latin typeface="Arial" pitchFamily="34" charset="0"/>
                <a:cs typeface="Arial" pitchFamily="34" charset="0"/>
              </a:rPr>
              <a:t> or </a:t>
            </a:r>
            <a:r>
              <a:rPr lang="en-US" sz="2800" i="1" dirty="0" err="1" smtClean="0">
                <a:latin typeface="Arial" pitchFamily="34" charset="0"/>
                <a:cs typeface="Arial" pitchFamily="34" charset="0"/>
              </a:rPr>
              <a:t>Gyan</a:t>
            </a:r>
            <a:r>
              <a:rPr lang="en-US" sz="2800" i="1" dirty="0" smtClean="0">
                <a:latin typeface="Arial" pitchFamily="34" charset="0"/>
                <a:cs typeface="Arial" pitchFamily="34" charset="0"/>
              </a:rPr>
              <a:t> </a:t>
            </a:r>
            <a:r>
              <a:rPr lang="en-US" sz="2800" i="1" dirty="0" err="1" smtClean="0">
                <a:latin typeface="Arial" pitchFamily="34" charset="0"/>
                <a:cs typeface="Arial" pitchFamily="34" charset="0"/>
              </a:rPr>
              <a:t>Chaupar</a:t>
            </a:r>
            <a:r>
              <a:rPr lang="en-US" sz="2800" dirty="0" smtClean="0">
                <a:latin typeface="Arial" pitchFamily="34" charset="0"/>
                <a:cs typeface="Arial" pitchFamily="34" charset="0"/>
              </a:rPr>
              <a:t>. Created as a moral and educational tool, it was designed to teach players about karma, virtues, and vices, with ladders representing good deeds leading to salvation (</a:t>
            </a:r>
            <a:r>
              <a:rPr lang="en-US" sz="2800" i="1" dirty="0" err="1" smtClean="0">
                <a:latin typeface="Arial" pitchFamily="34" charset="0"/>
                <a:cs typeface="Arial" pitchFamily="34" charset="0"/>
              </a:rPr>
              <a:t>moksha</a:t>
            </a:r>
            <a:r>
              <a:rPr lang="en-US" sz="2800" dirty="0" smtClean="0">
                <a:latin typeface="Arial" pitchFamily="34" charset="0"/>
                <a:cs typeface="Arial" pitchFamily="34" charset="0"/>
              </a:rPr>
              <a:t>) and snakes symbolizing sins leading to rebirth (</a:t>
            </a:r>
            <a:r>
              <a:rPr lang="en-US" sz="2800" i="1" dirty="0" err="1" smtClean="0">
                <a:latin typeface="Arial" pitchFamily="34" charset="0"/>
                <a:cs typeface="Arial" pitchFamily="34" charset="0"/>
              </a:rPr>
              <a:t>samsara</a:t>
            </a:r>
            <a:r>
              <a:rPr lang="en-US" sz="2800" dirty="0" smtClean="0">
                <a:latin typeface="Arial" pitchFamily="34" charset="0"/>
                <a:cs typeface="Arial" pitchFamily="34" charset="0"/>
              </a:rPr>
              <a:t>). The game was later introduced to Britain by colonial rulers in the 19th century and modified into the modern version known today. It spread globally, with variations appearing in different cultures, eventually becoming a popular board game for children and families worldwide</a:t>
            </a:r>
            <a:r>
              <a:rPr lang="en-US" sz="2000" dirty="0" smtClean="0">
                <a:latin typeface="Arial" pitchFamily="34" charset="0"/>
                <a:cs typeface="Arial" pitchFamily="34" charset="0"/>
              </a:rPr>
              <a:t>.</a:t>
            </a:r>
            <a:endParaRPr lang="en-US" sz="2000" dirty="0">
              <a:latin typeface="Arial" pitchFamily="34" charset="0"/>
              <a:cs typeface="Arial" pitchFamily="34" charset="0"/>
            </a:endParaRPr>
          </a:p>
        </p:txBody>
      </p:sp>
      <p:sp>
        <p:nvSpPr>
          <p:cNvPr id="4" name="Date Placeholder 3"/>
          <p:cNvSpPr>
            <a:spLocks noGrp="1"/>
          </p:cNvSpPr>
          <p:nvPr>
            <p:ph type="dt" sz="half" idx="10"/>
          </p:nvPr>
        </p:nvSpPr>
        <p:spPr/>
        <p:txBody>
          <a:bodyPr/>
          <a:lstStyle/>
          <a:p>
            <a:fld id="{C3169582-EAD6-4709-9F73-D0143F921F3C}" type="datetime1">
              <a:rPr lang="en-US" smtClean="0"/>
              <a:pPr/>
              <a:t>3/15/2025</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4</a:t>
            </a:fld>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normAutofit/>
          </a:bodyPr>
          <a:lstStyle/>
          <a:p>
            <a:r>
              <a:rPr lang="en-US" sz="4000" b="1" dirty="0" smtClean="0">
                <a:latin typeface="Arial" pitchFamily="34" charset="0"/>
                <a:cs typeface="Arial" pitchFamily="34" charset="0"/>
              </a:rPr>
              <a:t>Objectives</a:t>
            </a:r>
            <a:endParaRPr lang="en-US" sz="4000" b="1" dirty="0">
              <a:latin typeface="Arial" pitchFamily="34" charset="0"/>
              <a:cs typeface="Arial" pitchFamily="34" charset="0"/>
            </a:endParaRPr>
          </a:p>
        </p:txBody>
      </p:sp>
      <p:sp>
        <p:nvSpPr>
          <p:cNvPr id="3" name="Content Placeholder 2"/>
          <p:cNvSpPr>
            <a:spLocks noGrp="1"/>
          </p:cNvSpPr>
          <p:nvPr>
            <p:ph idx="1"/>
          </p:nvPr>
        </p:nvSpPr>
        <p:spPr>
          <a:xfrm>
            <a:off x="304800" y="1219200"/>
            <a:ext cx="8305800" cy="4906963"/>
          </a:xfrm>
        </p:spPr>
        <p:txBody>
          <a:bodyPr>
            <a:noAutofit/>
          </a:bodyPr>
          <a:lstStyle/>
          <a:p>
            <a:pPr algn="just"/>
            <a:r>
              <a:rPr lang="en-US" sz="2800" dirty="0" smtClean="0">
                <a:latin typeface="Arial" pitchFamily="34" charset="0"/>
                <a:cs typeface="Arial" pitchFamily="34" charset="0"/>
              </a:rPr>
              <a:t>. Reach 100 while avoiding snakes and using ladders.</a:t>
            </a:r>
          </a:p>
          <a:p>
            <a:pPr algn="just"/>
            <a:r>
              <a:rPr lang="en-US" sz="2800" dirty="0" smtClean="0">
                <a:latin typeface="Arial" pitchFamily="34" charset="0"/>
                <a:cs typeface="Arial" pitchFamily="34" charset="0"/>
              </a:rPr>
              <a:t>Implementing the game logic in C.</a:t>
            </a:r>
          </a:p>
          <a:p>
            <a:pPr algn="just"/>
            <a:r>
              <a:rPr lang="en-US" sz="2800" dirty="0" smtClean="0">
                <a:latin typeface="Arial" pitchFamily="34" charset="0"/>
                <a:cs typeface="Arial" pitchFamily="34" charset="0"/>
              </a:rPr>
              <a:t>Using color in C program.</a:t>
            </a:r>
          </a:p>
          <a:p>
            <a:pPr algn="just"/>
            <a:r>
              <a:rPr lang="en-US" sz="2800" dirty="0" smtClean="0">
                <a:latin typeface="Arial" pitchFamily="34" charset="0"/>
                <a:cs typeface="Arial" pitchFamily="34" charset="0"/>
              </a:rPr>
              <a:t>Generate Random numbers</a:t>
            </a:r>
            <a:endParaRPr lang="en-US" sz="2800" dirty="0">
              <a:latin typeface="Arial" pitchFamily="34" charset="0"/>
              <a:cs typeface="Arial" pitchFamily="34" charset="0"/>
            </a:endParaRPr>
          </a:p>
        </p:txBody>
      </p:sp>
      <p:sp>
        <p:nvSpPr>
          <p:cNvPr id="4" name="Date Placeholder 3"/>
          <p:cNvSpPr>
            <a:spLocks noGrp="1"/>
          </p:cNvSpPr>
          <p:nvPr>
            <p:ph type="dt" sz="half" idx="10"/>
          </p:nvPr>
        </p:nvSpPr>
        <p:spPr/>
        <p:txBody>
          <a:bodyPr/>
          <a:lstStyle/>
          <a:p>
            <a:fld id="{B82E5CB4-2EA6-4AFD-B7F8-22FEE87511FD}" type="datetime1">
              <a:rPr lang="en-US" smtClean="0"/>
              <a:pPr/>
              <a:t>3/15/2025</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5</a:t>
            </a:fld>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Features of the Game</a:t>
            </a:r>
            <a:endParaRPr lang="en-US" sz="4000" b="1" dirty="0"/>
          </a:p>
        </p:txBody>
      </p:sp>
      <p:sp>
        <p:nvSpPr>
          <p:cNvPr id="3" name="Content Placeholder 2"/>
          <p:cNvSpPr>
            <a:spLocks noGrp="1"/>
          </p:cNvSpPr>
          <p:nvPr>
            <p:ph idx="1"/>
          </p:nvPr>
        </p:nvSpPr>
        <p:spPr/>
        <p:txBody>
          <a:bodyPr>
            <a:normAutofit/>
          </a:bodyPr>
          <a:lstStyle/>
          <a:p>
            <a:r>
              <a:rPr lang="en-US" sz="2800" dirty="0" smtClean="0">
                <a:latin typeface="Arial" pitchFamily="34" charset="0"/>
                <a:cs typeface="Arial" pitchFamily="34" charset="0"/>
              </a:rPr>
              <a:t>Multiplayer support (2 or more players)</a:t>
            </a:r>
          </a:p>
          <a:p>
            <a:r>
              <a:rPr lang="en-US" sz="2800" dirty="0" smtClean="0">
                <a:latin typeface="Arial" pitchFamily="34" charset="0"/>
                <a:cs typeface="Arial" pitchFamily="34" charset="0"/>
              </a:rPr>
              <a:t>Random dice rolls for fairness</a:t>
            </a:r>
          </a:p>
          <a:p>
            <a:r>
              <a:rPr lang="en-US" sz="2800" dirty="0" smtClean="0">
                <a:latin typeface="Arial" pitchFamily="34" charset="0"/>
                <a:cs typeface="Arial" pitchFamily="34" charset="0"/>
              </a:rPr>
              <a:t>Ladders to boost progress</a:t>
            </a:r>
          </a:p>
          <a:p>
            <a:r>
              <a:rPr lang="en-US" sz="2800" dirty="0" smtClean="0">
                <a:latin typeface="Arial" pitchFamily="34" charset="0"/>
                <a:cs typeface="Arial" pitchFamily="34" charset="0"/>
              </a:rPr>
              <a:t>Snakes to challenge players</a:t>
            </a:r>
          </a:p>
          <a:p>
            <a:r>
              <a:rPr lang="en-US" sz="2800" dirty="0" smtClean="0">
                <a:latin typeface="Arial" pitchFamily="34" charset="0"/>
                <a:cs typeface="Arial" pitchFamily="34" charset="0"/>
              </a:rPr>
              <a:t>Unlocking dice mechanism</a:t>
            </a:r>
          </a:p>
          <a:p>
            <a:r>
              <a:rPr lang="en-US" sz="2800" dirty="0" smtClean="0">
                <a:latin typeface="Arial" pitchFamily="34" charset="0"/>
                <a:cs typeface="Arial" pitchFamily="34" charset="0"/>
              </a:rPr>
              <a:t>When one player reach to 100 then remaining can continue play</a:t>
            </a:r>
            <a:r>
              <a:rPr lang="en-US" sz="2000" dirty="0" smtClean="0">
                <a:latin typeface="Arial" pitchFamily="34" charset="0"/>
                <a:cs typeface="Arial" pitchFamily="34" charset="0"/>
              </a:rPr>
              <a:t>.</a:t>
            </a:r>
            <a:endParaRPr lang="en-US" sz="2000" dirty="0">
              <a:latin typeface="Arial" pitchFamily="34" charset="0"/>
              <a:cs typeface="Arial" pitchFamily="34" charset="0"/>
            </a:endParaRPr>
          </a:p>
        </p:txBody>
      </p:sp>
      <p:sp>
        <p:nvSpPr>
          <p:cNvPr id="4" name="Date Placeholder 3"/>
          <p:cNvSpPr>
            <a:spLocks noGrp="1"/>
          </p:cNvSpPr>
          <p:nvPr>
            <p:ph type="dt" sz="half" idx="10"/>
          </p:nvPr>
        </p:nvSpPr>
        <p:spPr/>
        <p:txBody>
          <a:bodyPr/>
          <a:lstStyle/>
          <a:p>
            <a:fld id="{CE82B8D9-CB94-490A-B4AE-97F5235148CF}" type="datetime1">
              <a:rPr lang="en-US" smtClean="0"/>
              <a:pPr/>
              <a:t>3/15/2025</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6</a:t>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latin typeface="Arial" pitchFamily="34" charset="0"/>
                <a:cs typeface="Arial" pitchFamily="34" charset="0"/>
              </a:rPr>
              <a:t>How the Game Works?</a:t>
            </a:r>
            <a:endParaRPr lang="en-US" sz="4000" b="1" dirty="0">
              <a:latin typeface="Arial" pitchFamily="34" charset="0"/>
              <a:cs typeface="Arial" pitchFamily="34" charset="0"/>
            </a:endParaRPr>
          </a:p>
        </p:txBody>
      </p:sp>
      <p:sp>
        <p:nvSpPr>
          <p:cNvPr id="3" name="Content Placeholder 2"/>
          <p:cNvSpPr>
            <a:spLocks noGrp="1"/>
          </p:cNvSpPr>
          <p:nvPr>
            <p:ph idx="1"/>
          </p:nvPr>
        </p:nvSpPr>
        <p:spPr/>
        <p:txBody>
          <a:bodyPr>
            <a:noAutofit/>
          </a:bodyPr>
          <a:lstStyle/>
          <a:p>
            <a:r>
              <a:rPr lang="en-US" sz="2800" dirty="0" smtClean="0">
                <a:latin typeface="Arial" pitchFamily="34" charset="0"/>
                <a:cs typeface="Arial" pitchFamily="34" charset="0"/>
              </a:rPr>
              <a:t>Players enter their names and number of participants.</a:t>
            </a:r>
          </a:p>
          <a:p>
            <a:r>
              <a:rPr lang="en-US" sz="2800" dirty="0" smtClean="0">
                <a:latin typeface="Arial" pitchFamily="34" charset="0"/>
                <a:cs typeface="Arial" pitchFamily="34" charset="0"/>
              </a:rPr>
              <a:t>Each player rolls the dice (random number from 1-6).</a:t>
            </a:r>
          </a:p>
          <a:p>
            <a:r>
              <a:rPr lang="en-US" sz="2800" dirty="0" smtClean="0"/>
              <a:t>Players move forward based on the dice roll.</a:t>
            </a:r>
          </a:p>
          <a:p>
            <a:r>
              <a:rPr lang="en-US" sz="2800" dirty="0" smtClean="0">
                <a:latin typeface="Arial" pitchFamily="34" charset="0"/>
                <a:cs typeface="Arial" pitchFamily="34" charset="0"/>
              </a:rPr>
              <a:t>Position of player denote by </a:t>
            </a:r>
            <a:r>
              <a:rPr lang="en-US" sz="2800" b="1" dirty="0" smtClean="0">
                <a:latin typeface="Arial" pitchFamily="34" charset="0"/>
                <a:cs typeface="Arial" pitchFamily="34" charset="0"/>
              </a:rPr>
              <a:t>P1, P2,P3……</a:t>
            </a:r>
          </a:p>
          <a:p>
            <a:r>
              <a:rPr lang="en-US" sz="2800" dirty="0" smtClean="0">
                <a:latin typeface="Arial" pitchFamily="34" charset="0"/>
                <a:cs typeface="Arial" pitchFamily="34" charset="0"/>
              </a:rPr>
              <a:t>Different </a:t>
            </a:r>
            <a:r>
              <a:rPr lang="en-US" sz="2800" dirty="0" err="1" smtClean="0">
                <a:latin typeface="Arial" pitchFamily="34" charset="0"/>
                <a:cs typeface="Arial" pitchFamily="34" charset="0"/>
              </a:rPr>
              <a:t>colour</a:t>
            </a:r>
            <a:r>
              <a:rPr lang="en-US" sz="2800" dirty="0" smtClean="0">
                <a:latin typeface="Arial" pitchFamily="34" charset="0"/>
                <a:cs typeface="Arial" pitchFamily="34" charset="0"/>
              </a:rPr>
              <a:t> are used for denote the position different position of player.</a:t>
            </a:r>
          </a:p>
          <a:p>
            <a:pPr>
              <a:buNone/>
            </a:pPr>
            <a:endParaRPr lang="en-US" sz="2800" dirty="0">
              <a:latin typeface="Arial" pitchFamily="34" charset="0"/>
              <a:cs typeface="Arial" pitchFamily="34" charset="0"/>
            </a:endParaRPr>
          </a:p>
        </p:txBody>
      </p:sp>
      <p:sp>
        <p:nvSpPr>
          <p:cNvPr id="4" name="Date Placeholder 3"/>
          <p:cNvSpPr>
            <a:spLocks noGrp="1"/>
          </p:cNvSpPr>
          <p:nvPr>
            <p:ph type="dt" sz="half" idx="10"/>
          </p:nvPr>
        </p:nvSpPr>
        <p:spPr/>
        <p:txBody>
          <a:bodyPr/>
          <a:lstStyle/>
          <a:p>
            <a:fld id="{36EE5035-B4BC-422E-8390-1932C9EA9205}" type="datetime1">
              <a:rPr lang="en-US" smtClean="0"/>
              <a:pPr/>
              <a:t>3/15/2025</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7</a:t>
            </a:fld>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latin typeface="Arial" pitchFamily="34" charset="0"/>
                <a:cs typeface="Arial" pitchFamily="34" charset="0"/>
              </a:rPr>
              <a:t>How the Game Works?</a:t>
            </a:r>
            <a:endParaRPr lang="en-US" sz="4000" b="1" dirty="0">
              <a:latin typeface="Arial" pitchFamily="34" charset="0"/>
              <a:cs typeface="Arial" pitchFamily="34" charset="0"/>
            </a:endParaRPr>
          </a:p>
        </p:txBody>
      </p:sp>
      <p:sp>
        <p:nvSpPr>
          <p:cNvPr id="3" name="Content Placeholder 2"/>
          <p:cNvSpPr>
            <a:spLocks noGrp="1"/>
          </p:cNvSpPr>
          <p:nvPr>
            <p:ph idx="1"/>
          </p:nvPr>
        </p:nvSpPr>
        <p:spPr/>
        <p:txBody>
          <a:bodyPr>
            <a:noAutofit/>
          </a:bodyPr>
          <a:lstStyle/>
          <a:p>
            <a:r>
              <a:rPr lang="en-US" sz="2800" dirty="0" smtClean="0">
                <a:latin typeface="Arial" pitchFamily="34" charset="0"/>
                <a:cs typeface="Arial" pitchFamily="34" charset="0"/>
              </a:rPr>
              <a:t>  If multiple player at the same </a:t>
            </a:r>
            <a:r>
              <a:rPr lang="en-US" sz="2800" dirty="0" err="1" smtClean="0">
                <a:latin typeface="Arial" pitchFamily="34" charset="0"/>
                <a:cs typeface="Arial" pitchFamily="34" charset="0"/>
              </a:rPr>
              <a:t>posiiton</a:t>
            </a:r>
            <a:r>
              <a:rPr lang="en-US" sz="2800" dirty="0" smtClean="0">
                <a:latin typeface="Arial" pitchFamily="34" charset="0"/>
                <a:cs typeface="Arial" pitchFamily="34" charset="0"/>
              </a:rPr>
              <a:t> then denote by </a:t>
            </a:r>
            <a:r>
              <a:rPr lang="en-US" sz="2800" b="1" dirty="0" smtClean="0">
                <a:latin typeface="Arial" pitchFamily="34" charset="0"/>
                <a:cs typeface="Arial" pitchFamily="34" charset="0"/>
              </a:rPr>
              <a:t>#number of player#. </a:t>
            </a:r>
          </a:p>
          <a:p>
            <a:r>
              <a:rPr lang="en-US" sz="2800" dirty="0" smtClean="0"/>
              <a:t>Ladders help players climb up.</a:t>
            </a:r>
          </a:p>
          <a:p>
            <a:r>
              <a:rPr lang="en-US" sz="2800" dirty="0" smtClean="0"/>
              <a:t>Snakes push players down.</a:t>
            </a:r>
          </a:p>
          <a:p>
            <a:r>
              <a:rPr lang="en-US" sz="2800" dirty="0" smtClean="0"/>
              <a:t>The first player to reach 100 wins</a:t>
            </a:r>
            <a:endParaRPr lang="en-US" sz="2800" dirty="0">
              <a:latin typeface="Arial" pitchFamily="34" charset="0"/>
              <a:cs typeface="Arial" pitchFamily="34" charset="0"/>
            </a:endParaRPr>
          </a:p>
        </p:txBody>
      </p:sp>
      <p:sp>
        <p:nvSpPr>
          <p:cNvPr id="4" name="Date Placeholder 3"/>
          <p:cNvSpPr>
            <a:spLocks noGrp="1"/>
          </p:cNvSpPr>
          <p:nvPr>
            <p:ph type="dt" sz="half" idx="10"/>
          </p:nvPr>
        </p:nvSpPr>
        <p:spPr/>
        <p:txBody>
          <a:bodyPr/>
          <a:lstStyle/>
          <a:p>
            <a:fld id="{36EE5035-B4BC-422E-8390-1932C9EA9205}" type="datetime1">
              <a:rPr lang="en-US" smtClean="0"/>
              <a:pPr/>
              <a:t>3/15/2025</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8</a:t>
            </a:fld>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latin typeface="Arial" pitchFamily="34" charset="0"/>
                <a:cs typeface="Arial" pitchFamily="34" charset="0"/>
              </a:rPr>
              <a:t>Code Structure</a:t>
            </a:r>
            <a:endParaRPr lang="en-US" sz="4000" b="1" dirty="0">
              <a:latin typeface="Arial" pitchFamily="34" charset="0"/>
              <a:cs typeface="Arial" pitchFamily="34" charset="0"/>
            </a:endParaRPr>
          </a:p>
        </p:txBody>
      </p:sp>
      <p:sp>
        <p:nvSpPr>
          <p:cNvPr id="3" name="Content Placeholder 2"/>
          <p:cNvSpPr>
            <a:spLocks noGrp="1"/>
          </p:cNvSpPr>
          <p:nvPr>
            <p:ph idx="1"/>
          </p:nvPr>
        </p:nvSpPr>
        <p:spPr/>
        <p:txBody>
          <a:bodyPr>
            <a:normAutofit/>
          </a:bodyPr>
          <a:lstStyle/>
          <a:p>
            <a:r>
              <a:rPr lang="en-US" dirty="0" smtClean="0">
                <a:latin typeface="Arial" pitchFamily="34" charset="0"/>
                <a:cs typeface="Arial" pitchFamily="34" charset="0"/>
              </a:rPr>
              <a:t>Main Components(functions used):</a:t>
            </a:r>
          </a:p>
          <a:p>
            <a:pPr lvl="1">
              <a:buFont typeface="Arial" pitchFamily="34" charset="0"/>
              <a:buChar char="•"/>
            </a:pPr>
            <a:r>
              <a:rPr lang="en-US" dirty="0" smtClean="0">
                <a:latin typeface="Arial" pitchFamily="34" charset="0"/>
                <a:cs typeface="Arial" pitchFamily="34" charset="0"/>
              </a:rPr>
              <a:t>disc() → Rolls a random dice value</a:t>
            </a:r>
          </a:p>
          <a:p>
            <a:pPr lvl="1">
              <a:buFont typeface="Arial" pitchFamily="34" charset="0"/>
              <a:buChar char="•"/>
            </a:pPr>
            <a:r>
              <a:rPr lang="en-US" dirty="0" smtClean="0">
                <a:latin typeface="Arial" pitchFamily="34" charset="0"/>
                <a:cs typeface="Arial" pitchFamily="34" charset="0"/>
              </a:rPr>
              <a:t>scoreboard() → Displays the game board in the console</a:t>
            </a:r>
          </a:p>
          <a:p>
            <a:pPr lvl="1">
              <a:buFont typeface="Arial" pitchFamily="34" charset="0"/>
              <a:buChar char="•"/>
            </a:pPr>
            <a:r>
              <a:rPr lang="en-US" dirty="0" smtClean="0">
                <a:latin typeface="Arial" pitchFamily="34" charset="0"/>
                <a:cs typeface="Arial" pitchFamily="34" charset="0"/>
              </a:rPr>
              <a:t>main() → Handles game flow, input, and movement logic</a:t>
            </a:r>
          </a:p>
          <a:p>
            <a:pPr lvl="1">
              <a:buFont typeface="Arial" pitchFamily="34" charset="0"/>
              <a:buChar char="•"/>
            </a:pPr>
            <a:endParaRPr lang="en-US" sz="2400" dirty="0" smtClean="0">
              <a:latin typeface="Arial" pitchFamily="34" charset="0"/>
              <a:cs typeface="Arial" pitchFamily="34" charset="0"/>
            </a:endParaRPr>
          </a:p>
          <a:p>
            <a:pPr lvl="1">
              <a:buFont typeface="Arial" pitchFamily="34" charset="0"/>
              <a:buChar char="•"/>
            </a:pPr>
            <a:endParaRPr lang="en-US" sz="2000" dirty="0" smtClean="0">
              <a:latin typeface="Arial" pitchFamily="34" charset="0"/>
              <a:cs typeface="Arial" pitchFamily="34" charset="0"/>
            </a:endParaRPr>
          </a:p>
        </p:txBody>
      </p:sp>
      <p:sp>
        <p:nvSpPr>
          <p:cNvPr id="4" name="Date Placeholder 3"/>
          <p:cNvSpPr>
            <a:spLocks noGrp="1"/>
          </p:cNvSpPr>
          <p:nvPr>
            <p:ph type="dt" sz="half" idx="10"/>
          </p:nvPr>
        </p:nvSpPr>
        <p:spPr/>
        <p:txBody>
          <a:bodyPr/>
          <a:lstStyle/>
          <a:p>
            <a:fld id="{B3050577-8410-4BE6-8D9C-C7D32F2CD50F}" type="datetime1">
              <a:rPr lang="en-US" smtClean="0"/>
              <a:pPr/>
              <a:t>3/15/2025</a:t>
            </a:fld>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9</a:t>
            </a:fld>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241</TotalTime>
  <Words>953</Words>
  <Application>Microsoft Office PowerPoint</Application>
  <PresentationFormat>On-screen Show (4:3)</PresentationFormat>
  <Paragraphs>222</Paragraphs>
  <Slides>32</Slides>
  <Notes>0</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Presentation on Snake Ladder Game</vt:lpstr>
      <vt:lpstr> </vt:lpstr>
      <vt:lpstr>Introduction </vt:lpstr>
      <vt:lpstr>History</vt:lpstr>
      <vt:lpstr>Objectives</vt:lpstr>
      <vt:lpstr>Features of the Game</vt:lpstr>
      <vt:lpstr>How the Game Works?</vt:lpstr>
      <vt:lpstr>How the Game Works?</vt:lpstr>
      <vt:lpstr>Code Structure</vt:lpstr>
      <vt:lpstr>Code  Structure</vt:lpstr>
      <vt:lpstr>Code Structure</vt:lpstr>
      <vt:lpstr>Code </vt:lpstr>
      <vt:lpstr>Code </vt:lpstr>
      <vt:lpstr>Code </vt:lpstr>
      <vt:lpstr>Code </vt:lpstr>
      <vt:lpstr>Code </vt:lpstr>
      <vt:lpstr>Code </vt:lpstr>
      <vt:lpstr>Code </vt:lpstr>
      <vt:lpstr>Code </vt:lpstr>
      <vt:lpstr>Code </vt:lpstr>
      <vt:lpstr>Code </vt:lpstr>
      <vt:lpstr>Code </vt:lpstr>
      <vt:lpstr>Code </vt:lpstr>
      <vt:lpstr>Code </vt:lpstr>
      <vt:lpstr>Special Rules</vt:lpstr>
      <vt:lpstr>Special Rules</vt:lpstr>
      <vt:lpstr> Game Board Representation  </vt:lpstr>
      <vt:lpstr>Winning Condition</vt:lpstr>
      <vt:lpstr>Challenges Faced</vt:lpstr>
      <vt:lpstr>Improvements &amp; Future Scope</vt:lpstr>
      <vt:lpstr>Conclusion</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on Snake Ladder Game</dc:title>
  <dc:creator>dell</dc:creator>
  <cp:lastModifiedBy>dell</cp:lastModifiedBy>
  <cp:revision>26</cp:revision>
  <dcterms:created xsi:type="dcterms:W3CDTF">2006-08-16T00:00:00Z</dcterms:created>
  <dcterms:modified xsi:type="dcterms:W3CDTF">2025-03-15T11:07:23Z</dcterms:modified>
</cp:coreProperties>
</file>